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7" r:id="rId2"/>
    <p:sldId id="268" r:id="rId3"/>
    <p:sldId id="269" r:id="rId4"/>
    <p:sldId id="270" r:id="rId5"/>
    <p:sldId id="271" r:id="rId6"/>
    <p:sldId id="272" r:id="rId7"/>
    <p:sldId id="273" r:id="rId8"/>
    <p:sldId id="276" r:id="rId9"/>
    <p:sldId id="274" r:id="rId10"/>
    <p:sldId id="275" r:id="rId11"/>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Slide" id="{C41E965D-1BB0-6E42-80C1-B0CE61D34D0F}">
          <p14:sldIdLst>
            <p14:sldId id="267"/>
          </p14:sldIdLst>
        </p14:section>
        <p14:section name="Opportunity" id="{34C61D3D-3DDA-8544-919D-38908B71CF6E}">
          <p14:sldIdLst>
            <p14:sldId id="268"/>
            <p14:sldId id="269"/>
          </p14:sldIdLst>
        </p14:section>
        <p14:section name="Market" id="{DBB0F080-D76F-2449-A8A8-97428CE5CDE4}">
          <p14:sldIdLst>
            <p14:sldId id="270"/>
            <p14:sldId id="271"/>
          </p14:sldIdLst>
        </p14:section>
        <p14:section name="Solution" id="{D01103C6-D9B4-874A-903D-1D54C47D2E73}">
          <p14:sldIdLst>
            <p14:sldId id="272"/>
            <p14:sldId id="273"/>
            <p14:sldId id="276"/>
          </p14:sldIdLst>
        </p14:section>
        <p14:section name="Business Model" id="{17ED8106-7472-CA40-A9D6-5927206203E6}">
          <p14:sldIdLst>
            <p14:sldId id="274"/>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31D"/>
    <a:srgbClr val="101519"/>
    <a:srgbClr val="273E32"/>
    <a:srgbClr val="0D141A"/>
    <a:srgbClr val="0F141A"/>
    <a:srgbClr val="1019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C23AF-BF80-48BC-8F40-E2A2802D5C54}" v="168" dt="2023-05-10T13:46:10.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8"/>
    <p:restoredTop sz="96928"/>
  </p:normalViewPr>
  <p:slideViewPr>
    <p:cSldViewPr snapToGrid="0" snapToObjects="1">
      <p:cViewPr>
        <p:scale>
          <a:sx n="75" d="100"/>
          <a:sy n="75" d="100"/>
        </p:scale>
        <p:origin x="1128" y="22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e Skill" userId="8d49c830ac36a521" providerId="LiveId" clId="{278D196C-FD3A-4748-A36F-32EA83744273}"/>
    <pc:docChg chg="custSel modSld">
      <pc:chgData name="One Skill" userId="8d49c830ac36a521" providerId="LiveId" clId="{278D196C-FD3A-4748-A36F-32EA83744273}" dt="2022-09-20T12:14:13.428" v="60"/>
      <pc:docMkLst>
        <pc:docMk/>
      </pc:docMkLst>
      <pc:sldChg chg="delSp modSp mod">
        <pc:chgData name="One Skill" userId="8d49c830ac36a521" providerId="LiveId" clId="{278D196C-FD3A-4748-A36F-32EA83744273}" dt="2022-09-20T12:14:13.428" v="60"/>
        <pc:sldMkLst>
          <pc:docMk/>
          <pc:sldMk cId="2385354970" sldId="267"/>
        </pc:sldMkLst>
        <pc:spChg chg="mod">
          <ac:chgData name="One Skill" userId="8d49c830ac36a521" providerId="LiveId" clId="{278D196C-FD3A-4748-A36F-32EA83744273}" dt="2022-09-20T12:12:53.374" v="1" actId="2711"/>
          <ac:spMkLst>
            <pc:docMk/>
            <pc:sldMk cId="2385354970" sldId="267"/>
            <ac:spMk id="24" creationId="{05D0BD90-6384-4F42-BDBE-A945AF012A9F}"/>
          </ac:spMkLst>
        </pc:spChg>
        <pc:spChg chg="mod">
          <ac:chgData name="One Skill" userId="8d49c830ac36a521" providerId="LiveId" clId="{278D196C-FD3A-4748-A36F-32EA83744273}" dt="2022-09-20T12:12:53.374" v="1" actId="2711"/>
          <ac:spMkLst>
            <pc:docMk/>
            <pc:sldMk cId="2385354970" sldId="267"/>
            <ac:spMk id="25" creationId="{7D1D4DDA-3BA2-7F47-974A-FC6F909C89E4}"/>
          </ac:spMkLst>
        </pc:spChg>
        <pc:graphicFrameChg chg="mod">
          <ac:chgData name="One Skill" userId="8d49c830ac36a521" providerId="LiveId" clId="{278D196C-FD3A-4748-A36F-32EA83744273}" dt="2022-09-20T12:12:53.374" v="1" actId="2711"/>
          <ac:graphicFrameMkLst>
            <pc:docMk/>
            <pc:sldMk cId="2385354970" sldId="267"/>
            <ac:graphicFrameMk id="4" creationId="{B2D661A4-8895-1E43-9238-4B6D30F2FF2A}"/>
          </ac:graphicFrameMkLst>
        </pc:graphicFrameChg>
        <pc:graphicFrameChg chg="mod">
          <ac:chgData name="One Skill" userId="8d49c830ac36a521" providerId="LiveId" clId="{278D196C-FD3A-4748-A36F-32EA83744273}" dt="2022-09-20T12:12:53.374" v="1" actId="2711"/>
          <ac:graphicFrameMkLst>
            <pc:docMk/>
            <pc:sldMk cId="2385354970" sldId="267"/>
            <ac:graphicFrameMk id="6" creationId="{039C2E45-7383-084C-A25A-231F40FCFD88}"/>
          </ac:graphicFrameMkLst>
        </pc:graphicFrameChg>
        <pc:graphicFrameChg chg="mod">
          <ac:chgData name="One Skill" userId="8d49c830ac36a521" providerId="LiveId" clId="{278D196C-FD3A-4748-A36F-32EA83744273}" dt="2022-09-20T12:12:53.374" v="1" actId="2711"/>
          <ac:graphicFrameMkLst>
            <pc:docMk/>
            <pc:sldMk cId="2385354970" sldId="267"/>
            <ac:graphicFrameMk id="12" creationId="{C195487E-923E-634E-A4C3-E9368C2DE565}"/>
          </ac:graphicFrameMkLst>
        </pc:graphicFrameChg>
        <pc:graphicFrameChg chg="mod">
          <ac:chgData name="One Skill" userId="8d49c830ac36a521" providerId="LiveId" clId="{278D196C-FD3A-4748-A36F-32EA83744273}" dt="2022-09-20T12:12:53.374" v="1" actId="2711"/>
          <ac:graphicFrameMkLst>
            <pc:docMk/>
            <pc:sldMk cId="2385354970" sldId="267"/>
            <ac:graphicFrameMk id="17" creationId="{BA3A39B2-158B-2B4C-A1B4-DCCBD75CA15C}"/>
          </ac:graphicFrameMkLst>
        </pc:graphicFrameChg>
        <pc:picChg chg="mod">
          <ac:chgData name="One Skill" userId="8d49c830ac36a521" providerId="LiveId" clId="{278D196C-FD3A-4748-A36F-32EA83744273}" dt="2022-09-20T12:14:13.428" v="60"/>
          <ac:picMkLst>
            <pc:docMk/>
            <pc:sldMk cId="2385354970" sldId="267"/>
            <ac:picMk id="2" creationId="{FAE37928-628E-1B40-972B-1FCDC7355668}"/>
          </ac:picMkLst>
        </pc:picChg>
        <pc:picChg chg="del">
          <ac:chgData name="One Skill" userId="8d49c830ac36a521" providerId="LiveId" clId="{278D196C-FD3A-4748-A36F-32EA83744273}" dt="2022-09-20T12:12:31.120" v="0" actId="478"/>
          <ac:picMkLst>
            <pc:docMk/>
            <pc:sldMk cId="2385354970" sldId="267"/>
            <ac:picMk id="15" creationId="{4585492B-79BB-884D-882B-A9BE96D5BE87}"/>
          </ac:picMkLst>
        </pc:picChg>
        <pc:cxnChg chg="mod">
          <ac:chgData name="One Skill" userId="8d49c830ac36a521" providerId="LiveId" clId="{278D196C-FD3A-4748-A36F-32EA83744273}" dt="2022-09-20T12:12:53.374" v="1" actId="2711"/>
          <ac:cxnSpMkLst>
            <pc:docMk/>
            <pc:sldMk cId="2385354970" sldId="267"/>
            <ac:cxnSpMk id="7" creationId="{4AFAC6AD-E06A-BD4A-AB39-35849B2BFA2D}"/>
          </ac:cxnSpMkLst>
        </pc:cxnChg>
        <pc:cxnChg chg="mod">
          <ac:chgData name="One Skill" userId="8d49c830ac36a521" providerId="LiveId" clId="{278D196C-FD3A-4748-A36F-32EA83744273}" dt="2022-09-20T12:12:53.374" v="1" actId="2711"/>
          <ac:cxnSpMkLst>
            <pc:docMk/>
            <pc:sldMk cId="2385354970" sldId="267"/>
            <ac:cxnSpMk id="13" creationId="{70ECD39E-EC9A-954A-B4CF-9BCD99C8CFAE}"/>
          </ac:cxnSpMkLst>
        </pc:cxnChg>
        <pc:cxnChg chg="mod">
          <ac:chgData name="One Skill" userId="8d49c830ac36a521" providerId="LiveId" clId="{278D196C-FD3A-4748-A36F-32EA83744273}" dt="2022-09-20T12:12:53.374" v="1" actId="2711"/>
          <ac:cxnSpMkLst>
            <pc:docMk/>
            <pc:sldMk cId="2385354970" sldId="267"/>
            <ac:cxnSpMk id="28" creationId="{0DF68F12-370D-1E45-B388-B3EB7E9D3A9F}"/>
          </ac:cxnSpMkLst>
        </pc:cxnChg>
      </pc:sldChg>
    </pc:docChg>
  </pc:docChgLst>
  <pc:docChgLst>
    <pc:chgData name="pietro aly" userId="823edf4d092fe897" providerId="LiveId" clId="{03EC23AF-BF80-48BC-8F40-E2A2802D5C54}"/>
    <pc:docChg chg="undo custSel addSld modSld modSection">
      <pc:chgData name="pietro aly" userId="823edf4d092fe897" providerId="LiveId" clId="{03EC23AF-BF80-48BC-8F40-E2A2802D5C54}" dt="2023-05-10T13:46:10.075" v="490" actId="1076"/>
      <pc:docMkLst>
        <pc:docMk/>
      </pc:docMkLst>
      <pc:sldChg chg="addSp delSp modSp mod modTransition modAnim">
        <pc:chgData name="pietro aly" userId="823edf4d092fe897" providerId="LiveId" clId="{03EC23AF-BF80-48BC-8F40-E2A2802D5C54}" dt="2023-05-10T13:35:09.006" v="369"/>
        <pc:sldMkLst>
          <pc:docMk/>
          <pc:sldMk cId="2385354970" sldId="267"/>
        </pc:sldMkLst>
        <pc:spChg chg="mod">
          <ac:chgData name="pietro aly" userId="823edf4d092fe897" providerId="LiveId" clId="{03EC23AF-BF80-48BC-8F40-E2A2802D5C54}" dt="2023-05-10T13:16:14.241" v="190" actId="20577"/>
          <ac:spMkLst>
            <pc:docMk/>
            <pc:sldMk cId="2385354970" sldId="267"/>
            <ac:spMk id="24" creationId="{05D0BD90-6384-4F42-BDBE-A945AF012A9F}"/>
          </ac:spMkLst>
        </pc:spChg>
        <pc:spChg chg="mod">
          <ac:chgData name="pietro aly" userId="823edf4d092fe897" providerId="LiveId" clId="{03EC23AF-BF80-48BC-8F40-E2A2802D5C54}" dt="2023-05-10T13:16:23.637" v="212" actId="20577"/>
          <ac:spMkLst>
            <pc:docMk/>
            <pc:sldMk cId="2385354970" sldId="267"/>
            <ac:spMk id="25" creationId="{7D1D4DDA-3BA2-7F47-974A-FC6F909C89E4}"/>
          </ac:spMkLst>
        </pc:spChg>
        <pc:graphicFrameChg chg="mod">
          <ac:chgData name="pietro aly" userId="823edf4d092fe897" providerId="LiveId" clId="{03EC23AF-BF80-48BC-8F40-E2A2802D5C54}" dt="2023-05-10T12:49:01.344" v="1" actId="1076"/>
          <ac:graphicFrameMkLst>
            <pc:docMk/>
            <pc:sldMk cId="2385354970" sldId="267"/>
            <ac:graphicFrameMk id="6" creationId="{039C2E45-7383-084C-A25A-231F40FCFD88}"/>
          </ac:graphicFrameMkLst>
        </pc:graphicFrameChg>
        <pc:picChg chg="del mod">
          <ac:chgData name="pietro aly" userId="823edf4d092fe897" providerId="LiveId" clId="{03EC23AF-BF80-48BC-8F40-E2A2802D5C54}" dt="2023-05-10T13:31:06.651" v="274" actId="478"/>
          <ac:picMkLst>
            <pc:docMk/>
            <pc:sldMk cId="2385354970" sldId="267"/>
            <ac:picMk id="2" creationId="{FAE37928-628E-1B40-972B-1FCDC7355668}"/>
          </ac:picMkLst>
        </pc:picChg>
        <pc:picChg chg="add mod">
          <ac:chgData name="pietro aly" userId="823edf4d092fe897" providerId="LiveId" clId="{03EC23AF-BF80-48BC-8F40-E2A2802D5C54}" dt="2023-05-10T13:31:42.346" v="359" actId="1036"/>
          <ac:picMkLst>
            <pc:docMk/>
            <pc:sldMk cId="2385354970" sldId="267"/>
            <ac:picMk id="5122" creationId="{ACD679FC-8EBC-C269-2F10-2F064136D6A2}"/>
          </ac:picMkLst>
        </pc:picChg>
      </pc:sldChg>
      <pc:sldChg chg="modSp mod">
        <pc:chgData name="pietro aly" userId="823edf4d092fe897" providerId="LiveId" clId="{03EC23AF-BF80-48BC-8F40-E2A2802D5C54}" dt="2023-05-10T12:58:44.057" v="140" actId="1037"/>
        <pc:sldMkLst>
          <pc:docMk/>
          <pc:sldMk cId="97523264" sldId="268"/>
        </pc:sldMkLst>
        <pc:spChg chg="mod">
          <ac:chgData name="pietro aly" userId="823edf4d092fe897" providerId="LiveId" clId="{03EC23AF-BF80-48BC-8F40-E2A2802D5C54}" dt="2023-05-10T12:49:51.910" v="40" actId="20577"/>
          <ac:spMkLst>
            <pc:docMk/>
            <pc:sldMk cId="97523264" sldId="268"/>
            <ac:spMk id="4" creationId="{D674933B-DF67-D14D-ACC6-194EA400210B}"/>
          </ac:spMkLst>
        </pc:spChg>
        <pc:picChg chg="mod">
          <ac:chgData name="pietro aly" userId="823edf4d092fe897" providerId="LiveId" clId="{03EC23AF-BF80-48BC-8F40-E2A2802D5C54}" dt="2023-05-10T12:58:44.057" v="140" actId="1037"/>
          <ac:picMkLst>
            <pc:docMk/>
            <pc:sldMk cId="97523264" sldId="268"/>
            <ac:picMk id="7" creationId="{3169A18E-29C1-B14B-9DAC-9A1603958F7D}"/>
          </ac:picMkLst>
        </pc:picChg>
      </pc:sldChg>
      <pc:sldChg chg="addSp delSp modSp mod modTransition delAnim">
        <pc:chgData name="pietro aly" userId="823edf4d092fe897" providerId="LiveId" clId="{03EC23AF-BF80-48BC-8F40-E2A2802D5C54}" dt="2023-05-10T13:38:39.315" v="480" actId="123"/>
        <pc:sldMkLst>
          <pc:docMk/>
          <pc:sldMk cId="3842807558" sldId="269"/>
        </pc:sldMkLst>
        <pc:spChg chg="del mod">
          <ac:chgData name="pietro aly" userId="823edf4d092fe897" providerId="LiveId" clId="{03EC23AF-BF80-48BC-8F40-E2A2802D5C54}" dt="2023-05-10T13:17:14.158" v="219"/>
          <ac:spMkLst>
            <pc:docMk/>
            <pc:sldMk cId="3842807558" sldId="269"/>
            <ac:spMk id="5" creationId="{67ABF447-6E17-1A45-AD94-46DCD25C1D16}"/>
          </ac:spMkLst>
        </pc:spChg>
        <pc:spChg chg="mod">
          <ac:chgData name="pietro aly" userId="823edf4d092fe897" providerId="LiveId" clId="{03EC23AF-BF80-48BC-8F40-E2A2802D5C54}" dt="2023-05-10T13:38:39.315" v="480" actId="123"/>
          <ac:spMkLst>
            <pc:docMk/>
            <pc:sldMk cId="3842807558" sldId="269"/>
            <ac:spMk id="11" creationId="{F1ABBEE1-A4F3-6746-AE3A-4B6E12CE6CA3}"/>
          </ac:spMkLst>
        </pc:spChg>
        <pc:spChg chg="del">
          <ac:chgData name="pietro aly" userId="823edf4d092fe897" providerId="LiveId" clId="{03EC23AF-BF80-48BC-8F40-E2A2802D5C54}" dt="2023-05-10T13:29:45.757" v="270" actId="478"/>
          <ac:spMkLst>
            <pc:docMk/>
            <pc:sldMk cId="3842807558" sldId="269"/>
            <ac:spMk id="21" creationId="{D6787DAF-363B-FF49-8B5C-94BB07360B4E}"/>
          </ac:spMkLst>
        </pc:spChg>
        <pc:spChg chg="del">
          <ac:chgData name="pietro aly" userId="823edf4d092fe897" providerId="LiveId" clId="{03EC23AF-BF80-48BC-8F40-E2A2802D5C54}" dt="2023-05-10T13:29:47.373" v="271" actId="478"/>
          <ac:spMkLst>
            <pc:docMk/>
            <pc:sldMk cId="3842807558" sldId="269"/>
            <ac:spMk id="22" creationId="{A550FAD0-EC64-B541-9FEF-F3F576427C79}"/>
          </ac:spMkLst>
        </pc:spChg>
        <pc:spChg chg="del ord">
          <ac:chgData name="pietro aly" userId="823edf4d092fe897" providerId="LiveId" clId="{03EC23AF-BF80-48BC-8F40-E2A2802D5C54}" dt="2023-05-10T13:35:21.553" v="373" actId="478"/>
          <ac:spMkLst>
            <pc:docMk/>
            <pc:sldMk cId="3842807558" sldId="269"/>
            <ac:spMk id="23" creationId="{95ACA153-32CF-B343-BD0F-8295EFA0D82C}"/>
          </ac:spMkLst>
        </pc:spChg>
        <pc:spChg chg="del">
          <ac:chgData name="pietro aly" userId="823edf4d092fe897" providerId="LiveId" clId="{03EC23AF-BF80-48BC-8F40-E2A2802D5C54}" dt="2023-05-10T13:35:40.574" v="380" actId="478"/>
          <ac:spMkLst>
            <pc:docMk/>
            <pc:sldMk cId="3842807558" sldId="269"/>
            <ac:spMk id="24" creationId="{4A087067-6FBB-1745-A5D4-628D980A11A2}"/>
          </ac:spMkLst>
        </pc:spChg>
        <pc:spChg chg="del mod">
          <ac:chgData name="pietro aly" userId="823edf4d092fe897" providerId="LiveId" clId="{03EC23AF-BF80-48BC-8F40-E2A2802D5C54}" dt="2023-05-10T13:35:17.477" v="372" actId="478"/>
          <ac:spMkLst>
            <pc:docMk/>
            <pc:sldMk cId="3842807558" sldId="269"/>
            <ac:spMk id="26" creationId="{79CF8A2E-6CD9-C246-88DB-41410F96B594}"/>
          </ac:spMkLst>
        </pc:spChg>
        <pc:spChg chg="del">
          <ac:chgData name="pietro aly" userId="823edf4d092fe897" providerId="LiveId" clId="{03EC23AF-BF80-48BC-8F40-E2A2802D5C54}" dt="2023-05-10T13:35:35.094" v="377" actId="478"/>
          <ac:spMkLst>
            <pc:docMk/>
            <pc:sldMk cId="3842807558" sldId="269"/>
            <ac:spMk id="27" creationId="{8BF71943-E162-8646-B793-F730AF1116CA}"/>
          </ac:spMkLst>
        </pc:spChg>
        <pc:spChg chg="del">
          <ac:chgData name="pietro aly" userId="823edf4d092fe897" providerId="LiveId" clId="{03EC23AF-BF80-48BC-8F40-E2A2802D5C54}" dt="2023-05-10T13:35:33.911" v="376" actId="478"/>
          <ac:spMkLst>
            <pc:docMk/>
            <pc:sldMk cId="3842807558" sldId="269"/>
            <ac:spMk id="28" creationId="{FC8B7B47-AD94-0B42-BF9A-FB712535E5D0}"/>
          </ac:spMkLst>
        </pc:spChg>
        <pc:spChg chg="del">
          <ac:chgData name="pietro aly" userId="823edf4d092fe897" providerId="LiveId" clId="{03EC23AF-BF80-48BC-8F40-E2A2802D5C54}" dt="2023-05-10T13:38:26.869" v="478" actId="478"/>
          <ac:spMkLst>
            <pc:docMk/>
            <pc:sldMk cId="3842807558" sldId="269"/>
            <ac:spMk id="29" creationId="{14E00701-098F-CD4F-A308-C7B7ECDFF684}"/>
          </ac:spMkLst>
        </pc:spChg>
        <pc:picChg chg="add del mod">
          <ac:chgData name="pietro aly" userId="823edf4d092fe897" providerId="LiveId" clId="{03EC23AF-BF80-48BC-8F40-E2A2802D5C54}" dt="2023-05-10T13:36:35.507" v="473" actId="478"/>
          <ac:picMkLst>
            <pc:docMk/>
            <pc:sldMk cId="3842807558" sldId="269"/>
            <ac:picMk id="3" creationId="{2611B1EE-FBFC-F597-C727-333BDA64BBD6}"/>
          </ac:picMkLst>
        </pc:picChg>
        <pc:picChg chg="add del mod">
          <ac:chgData name="pietro aly" userId="823edf4d092fe897" providerId="LiveId" clId="{03EC23AF-BF80-48BC-8F40-E2A2802D5C54}" dt="2023-05-10T13:17:16.344" v="220" actId="478"/>
          <ac:picMkLst>
            <pc:docMk/>
            <pc:sldMk cId="3842807558" sldId="269"/>
            <ac:picMk id="4" creationId="{7B42FF71-012F-D64B-8BE5-6AAC07A7E686}"/>
          </ac:picMkLst>
        </pc:picChg>
        <pc:picChg chg="del">
          <ac:chgData name="pietro aly" userId="823edf4d092fe897" providerId="LiveId" clId="{03EC23AF-BF80-48BC-8F40-E2A2802D5C54}" dt="2023-05-10T13:17:14.158" v="217" actId="478"/>
          <ac:picMkLst>
            <pc:docMk/>
            <pc:sldMk cId="3842807558" sldId="269"/>
            <ac:picMk id="25" creationId="{C9A4FAB4-1D30-504F-AC22-18FA700E0E5D}"/>
          </ac:picMkLst>
        </pc:picChg>
        <pc:picChg chg="add del mod">
          <ac:chgData name="pietro aly" userId="823edf4d092fe897" providerId="LiveId" clId="{03EC23AF-BF80-48BC-8F40-E2A2802D5C54}" dt="2023-05-10T13:35:13.645" v="370" actId="478"/>
          <ac:picMkLst>
            <pc:docMk/>
            <pc:sldMk cId="3842807558" sldId="269"/>
            <ac:picMk id="1026" creationId="{46BE918B-EA92-1948-9A36-85366B984810}"/>
          </ac:picMkLst>
        </pc:picChg>
        <pc:picChg chg="add del mod">
          <ac:chgData name="pietro aly" userId="823edf4d092fe897" providerId="LiveId" clId="{03EC23AF-BF80-48BC-8F40-E2A2802D5C54}" dt="2023-05-10T13:27:04.081" v="250" actId="478"/>
          <ac:picMkLst>
            <pc:docMk/>
            <pc:sldMk cId="3842807558" sldId="269"/>
            <ac:picMk id="4098" creationId="{26300FA9-BFC3-2B68-061A-6EFD16DC34CF}"/>
          </ac:picMkLst>
        </pc:picChg>
        <pc:picChg chg="add del">
          <ac:chgData name="pietro aly" userId="823edf4d092fe897" providerId="LiveId" clId="{03EC23AF-BF80-48BC-8F40-E2A2802D5C54}" dt="2023-05-10T13:27:13.086" v="252" actId="478"/>
          <ac:picMkLst>
            <pc:docMk/>
            <pc:sldMk cId="3842807558" sldId="269"/>
            <ac:picMk id="4100" creationId="{F1B748DE-27F3-D4E7-C81B-5D8085D341E8}"/>
          </ac:picMkLst>
        </pc:picChg>
        <pc:picChg chg="add del mod">
          <ac:chgData name="pietro aly" userId="823edf4d092fe897" providerId="LiveId" clId="{03EC23AF-BF80-48BC-8F40-E2A2802D5C54}" dt="2023-05-10T13:27:40.780" v="255" actId="478"/>
          <ac:picMkLst>
            <pc:docMk/>
            <pc:sldMk cId="3842807558" sldId="269"/>
            <ac:picMk id="4102" creationId="{5C64C0C2-607A-5D67-150D-BA42325F3E53}"/>
          </ac:picMkLst>
        </pc:picChg>
        <pc:picChg chg="add del mod">
          <ac:chgData name="pietro aly" userId="823edf4d092fe897" providerId="LiveId" clId="{03EC23AF-BF80-48BC-8F40-E2A2802D5C54}" dt="2023-05-10T13:29:32.807" v="265" actId="478"/>
          <ac:picMkLst>
            <pc:docMk/>
            <pc:sldMk cId="3842807558" sldId="269"/>
            <ac:picMk id="4104" creationId="{BB61ECFF-EF6E-12A6-F4F4-FD85175A9B10}"/>
          </ac:picMkLst>
        </pc:picChg>
        <pc:picChg chg="add del mod">
          <ac:chgData name="pietro aly" userId="823edf4d092fe897" providerId="LiveId" clId="{03EC23AF-BF80-48BC-8F40-E2A2802D5C54}" dt="2023-05-10T13:38:31.883" v="479" actId="1076"/>
          <ac:picMkLst>
            <pc:docMk/>
            <pc:sldMk cId="3842807558" sldId="269"/>
            <ac:picMk id="4106" creationId="{36532819-9391-7D51-6776-5E94C369F020}"/>
          </ac:picMkLst>
        </pc:picChg>
        <pc:picChg chg="add del mod">
          <ac:chgData name="pietro aly" userId="823edf4d092fe897" providerId="LiveId" clId="{03EC23AF-BF80-48BC-8F40-E2A2802D5C54}" dt="2023-05-10T13:35:07.153" v="368"/>
          <ac:picMkLst>
            <pc:docMk/>
            <pc:sldMk cId="3842807558" sldId="269"/>
            <ac:picMk id="4108" creationId="{68B34AFC-E464-7110-B0D4-DC86898EC992}"/>
          </ac:picMkLst>
        </pc:picChg>
        <pc:picChg chg="add del mod">
          <ac:chgData name="pietro aly" userId="823edf4d092fe897" providerId="LiveId" clId="{03EC23AF-BF80-48BC-8F40-E2A2802D5C54}" dt="2023-05-10T13:35:39.097" v="379" actId="478"/>
          <ac:picMkLst>
            <pc:docMk/>
            <pc:sldMk cId="3842807558" sldId="269"/>
            <ac:picMk id="4110" creationId="{85890BD5-1463-D550-4365-85984363C88F}"/>
          </ac:picMkLst>
        </pc:picChg>
      </pc:sldChg>
      <pc:sldChg chg="delSp modSp mod">
        <pc:chgData name="pietro aly" userId="823edf4d092fe897" providerId="LiveId" clId="{03EC23AF-BF80-48BC-8F40-E2A2802D5C54}" dt="2023-05-10T12:53:10.479" v="110" actId="20577"/>
        <pc:sldMkLst>
          <pc:docMk/>
          <pc:sldMk cId="1167597831" sldId="270"/>
        </pc:sldMkLst>
        <pc:spChg chg="mod">
          <ac:chgData name="pietro aly" userId="823edf4d092fe897" providerId="LiveId" clId="{03EC23AF-BF80-48BC-8F40-E2A2802D5C54}" dt="2023-05-10T12:53:10.479" v="110" actId="20577"/>
          <ac:spMkLst>
            <pc:docMk/>
            <pc:sldMk cId="1167597831" sldId="270"/>
            <ac:spMk id="2" creationId="{B8A42B65-566C-0A41-B8C2-5032B07BD196}"/>
          </ac:spMkLst>
        </pc:spChg>
        <pc:spChg chg="del mod">
          <ac:chgData name="pietro aly" userId="823edf4d092fe897" providerId="LiveId" clId="{03EC23AF-BF80-48BC-8F40-E2A2802D5C54}" dt="2023-05-10T12:52:50.582" v="89"/>
          <ac:spMkLst>
            <pc:docMk/>
            <pc:sldMk cId="1167597831" sldId="270"/>
            <ac:spMk id="4" creationId="{D674933B-DF67-D14D-ACC6-194EA400210B}"/>
          </ac:spMkLst>
        </pc:spChg>
      </pc:sldChg>
      <pc:sldChg chg="delSp modSp mod delAnim">
        <pc:chgData name="pietro aly" userId="823edf4d092fe897" providerId="LiveId" clId="{03EC23AF-BF80-48BC-8F40-E2A2802D5C54}" dt="2023-05-10T13:39:49.181" v="488" actId="478"/>
        <pc:sldMkLst>
          <pc:docMk/>
          <pc:sldMk cId="3001872325" sldId="271"/>
        </pc:sldMkLst>
        <pc:spChg chg="del">
          <ac:chgData name="pietro aly" userId="823edf4d092fe897" providerId="LiveId" clId="{03EC23AF-BF80-48BC-8F40-E2A2802D5C54}" dt="2023-05-10T13:39:47.907" v="487" actId="478"/>
          <ac:spMkLst>
            <pc:docMk/>
            <pc:sldMk cId="3001872325" sldId="271"/>
            <ac:spMk id="8" creationId="{55C861A1-5041-FA48-9C08-E00E83BF7177}"/>
          </ac:spMkLst>
        </pc:spChg>
        <pc:spChg chg="del">
          <ac:chgData name="pietro aly" userId="823edf4d092fe897" providerId="LiveId" clId="{03EC23AF-BF80-48BC-8F40-E2A2802D5C54}" dt="2023-05-10T13:39:46.794" v="486" actId="478"/>
          <ac:spMkLst>
            <pc:docMk/>
            <pc:sldMk cId="3001872325" sldId="271"/>
            <ac:spMk id="18" creationId="{A5D6F6DD-4828-4A4E-9336-6CCFE09E4AFE}"/>
          </ac:spMkLst>
        </pc:spChg>
        <pc:spChg chg="del">
          <ac:chgData name="pietro aly" userId="823edf4d092fe897" providerId="LiveId" clId="{03EC23AF-BF80-48BC-8F40-E2A2802D5C54}" dt="2023-05-10T13:39:49.181" v="488" actId="478"/>
          <ac:spMkLst>
            <pc:docMk/>
            <pc:sldMk cId="3001872325" sldId="271"/>
            <ac:spMk id="19" creationId="{9FE9B72F-DF87-5F4E-B684-D0770028819B}"/>
          </ac:spMkLst>
        </pc:spChg>
        <pc:spChg chg="del mod">
          <ac:chgData name="pietro aly" userId="823edf4d092fe897" providerId="LiveId" clId="{03EC23AF-BF80-48BC-8F40-E2A2802D5C54}" dt="2023-05-10T13:39:40.602" v="482" actId="478"/>
          <ac:spMkLst>
            <pc:docMk/>
            <pc:sldMk cId="3001872325" sldId="271"/>
            <ac:spMk id="20" creationId="{AE454DD4-D90A-704B-ABC6-4575E360C82E}"/>
          </ac:spMkLst>
        </pc:spChg>
        <pc:spChg chg="del">
          <ac:chgData name="pietro aly" userId="823edf4d092fe897" providerId="LiveId" clId="{03EC23AF-BF80-48BC-8F40-E2A2802D5C54}" dt="2023-05-10T13:39:41.513" v="483" actId="478"/>
          <ac:spMkLst>
            <pc:docMk/>
            <pc:sldMk cId="3001872325" sldId="271"/>
            <ac:spMk id="21" creationId="{A68481F1-4643-EF42-A9CE-7AE30251B04D}"/>
          </ac:spMkLst>
        </pc:spChg>
        <pc:spChg chg="del">
          <ac:chgData name="pietro aly" userId="823edf4d092fe897" providerId="LiveId" clId="{03EC23AF-BF80-48BC-8F40-E2A2802D5C54}" dt="2023-05-10T13:39:44.109" v="485" actId="478"/>
          <ac:spMkLst>
            <pc:docMk/>
            <pc:sldMk cId="3001872325" sldId="271"/>
            <ac:spMk id="22" creationId="{4B79AB2B-D9AB-BB40-95B4-1E83C4B41C2F}"/>
          </ac:spMkLst>
        </pc:spChg>
        <pc:picChg chg="del">
          <ac:chgData name="pietro aly" userId="823edf4d092fe897" providerId="LiveId" clId="{03EC23AF-BF80-48BC-8F40-E2A2802D5C54}" dt="2023-05-10T13:39:42.653" v="484" actId="478"/>
          <ac:picMkLst>
            <pc:docMk/>
            <pc:sldMk cId="3001872325" sldId="271"/>
            <ac:picMk id="2054" creationId="{D7294908-9A58-794A-B85A-622DC85DAF8C}"/>
          </ac:picMkLst>
        </pc:picChg>
      </pc:sldChg>
      <pc:sldChg chg="addSp delSp modSp mod">
        <pc:chgData name="pietro aly" userId="823edf4d092fe897" providerId="LiveId" clId="{03EC23AF-BF80-48BC-8F40-E2A2802D5C54}" dt="2023-05-10T13:10:06.550" v="169" actId="207"/>
        <pc:sldMkLst>
          <pc:docMk/>
          <pc:sldMk cId="3341998466" sldId="272"/>
        </pc:sldMkLst>
        <pc:spChg chg="mod">
          <ac:chgData name="pietro aly" userId="823edf4d092fe897" providerId="LiveId" clId="{03EC23AF-BF80-48BC-8F40-E2A2802D5C54}" dt="2023-05-10T12:54:13.054" v="132" actId="14100"/>
          <ac:spMkLst>
            <pc:docMk/>
            <pc:sldMk cId="3341998466" sldId="272"/>
            <ac:spMk id="2" creationId="{B8A42B65-566C-0A41-B8C2-5032B07BD196}"/>
          </ac:spMkLst>
        </pc:spChg>
        <pc:spChg chg="mod">
          <ac:chgData name="pietro aly" userId="823edf4d092fe897" providerId="LiveId" clId="{03EC23AF-BF80-48BC-8F40-E2A2802D5C54}" dt="2023-05-10T12:54:28.888" v="137" actId="1076"/>
          <ac:spMkLst>
            <pc:docMk/>
            <pc:sldMk cId="3341998466" sldId="272"/>
            <ac:spMk id="4" creationId="{D674933B-DF67-D14D-ACC6-194EA400210B}"/>
          </ac:spMkLst>
        </pc:spChg>
        <pc:graphicFrameChg chg="add mod">
          <ac:chgData name="pietro aly" userId="823edf4d092fe897" providerId="LiveId" clId="{03EC23AF-BF80-48BC-8F40-E2A2802D5C54}" dt="2023-05-10T13:05:59.536" v="151" actId="1076"/>
          <ac:graphicFrameMkLst>
            <pc:docMk/>
            <pc:sldMk cId="3341998466" sldId="272"/>
            <ac:graphicFrameMk id="3" creationId="{06DDE34B-292E-8756-4AA9-BF60721861C1}"/>
          </ac:graphicFrameMkLst>
        </pc:graphicFrameChg>
        <pc:picChg chg="del mod">
          <ac:chgData name="pietro aly" userId="823edf4d092fe897" providerId="LiveId" clId="{03EC23AF-BF80-48BC-8F40-E2A2802D5C54}" dt="2023-05-10T13:04:15.505" v="144" actId="478"/>
          <ac:picMkLst>
            <pc:docMk/>
            <pc:sldMk cId="3341998466" sldId="272"/>
            <ac:picMk id="6" creationId="{CEB538FE-34FC-714C-8121-3DEF7E6B040F}"/>
          </ac:picMkLst>
        </pc:picChg>
        <pc:picChg chg="add del mod">
          <ac:chgData name="pietro aly" userId="823edf4d092fe897" providerId="LiveId" clId="{03EC23AF-BF80-48BC-8F40-E2A2802D5C54}" dt="2023-05-10T13:07:56.104" v="157" actId="478"/>
          <ac:picMkLst>
            <pc:docMk/>
            <pc:sldMk cId="3341998466" sldId="272"/>
            <ac:picMk id="7" creationId="{6B95326A-3BDC-728A-049D-A40420680814}"/>
          </ac:picMkLst>
        </pc:picChg>
        <pc:picChg chg="add del mod">
          <ac:chgData name="pietro aly" userId="823edf4d092fe897" providerId="LiveId" clId="{03EC23AF-BF80-48BC-8F40-E2A2802D5C54}" dt="2023-05-10T13:08:54.621" v="162" actId="478"/>
          <ac:picMkLst>
            <pc:docMk/>
            <pc:sldMk cId="3341998466" sldId="272"/>
            <ac:picMk id="9" creationId="{E30BE96D-7AA9-4233-5438-4510E4088B31}"/>
          </ac:picMkLst>
        </pc:picChg>
        <pc:picChg chg="add del mod">
          <ac:chgData name="pietro aly" userId="823edf4d092fe897" providerId="LiveId" clId="{03EC23AF-BF80-48BC-8F40-E2A2802D5C54}" dt="2023-05-10T13:09:14.928" v="164" actId="478"/>
          <ac:picMkLst>
            <pc:docMk/>
            <pc:sldMk cId="3341998466" sldId="272"/>
            <ac:picMk id="11" creationId="{52DB1A61-2DD1-EC45-7A45-C607EF60AE4E}"/>
          </ac:picMkLst>
        </pc:picChg>
        <pc:picChg chg="add del mod">
          <ac:chgData name="pietro aly" userId="823edf4d092fe897" providerId="LiveId" clId="{03EC23AF-BF80-48BC-8F40-E2A2802D5C54}" dt="2023-05-10T13:09:14.928" v="164" actId="478"/>
          <ac:picMkLst>
            <pc:docMk/>
            <pc:sldMk cId="3341998466" sldId="272"/>
            <ac:picMk id="13" creationId="{28CA4AB6-A391-61E3-05B1-25FEAA9F2E29}"/>
          </ac:picMkLst>
        </pc:picChg>
        <pc:picChg chg="add mod">
          <ac:chgData name="pietro aly" userId="823edf4d092fe897" providerId="LiveId" clId="{03EC23AF-BF80-48BC-8F40-E2A2802D5C54}" dt="2023-05-10T13:10:06.550" v="169" actId="207"/>
          <ac:picMkLst>
            <pc:docMk/>
            <pc:sldMk cId="3341998466" sldId="272"/>
            <ac:picMk id="15" creationId="{B72D5307-E525-391C-39BF-E1186CE824A5}"/>
          </ac:picMkLst>
        </pc:picChg>
        <pc:picChg chg="add del mod">
          <ac:chgData name="pietro aly" userId="823edf4d092fe897" providerId="LiveId" clId="{03EC23AF-BF80-48BC-8F40-E2A2802D5C54}" dt="2023-05-10T13:07:17.706" v="155" actId="478"/>
          <ac:picMkLst>
            <pc:docMk/>
            <pc:sldMk cId="3341998466" sldId="272"/>
            <ac:picMk id="1026" creationId="{C086C032-93C4-331F-B2AC-D2C282BD005E}"/>
          </ac:picMkLst>
        </pc:picChg>
        <pc:picChg chg="add del mod">
          <ac:chgData name="pietro aly" userId="823edf4d092fe897" providerId="LiveId" clId="{03EC23AF-BF80-48BC-8F40-E2A2802D5C54}" dt="2023-05-10T13:07:17.706" v="155" actId="478"/>
          <ac:picMkLst>
            <pc:docMk/>
            <pc:sldMk cId="3341998466" sldId="272"/>
            <ac:picMk id="1028" creationId="{7E07CB90-DB9E-BD03-2FA4-02C9B9AC165F}"/>
          </ac:picMkLst>
        </pc:picChg>
      </pc:sldChg>
      <pc:sldChg chg="addSp delSp modSp mod">
        <pc:chgData name="pietro aly" userId="823edf4d092fe897" providerId="LiveId" clId="{03EC23AF-BF80-48BC-8F40-E2A2802D5C54}" dt="2023-05-10T13:10:33.946" v="175"/>
        <pc:sldMkLst>
          <pc:docMk/>
          <pc:sldMk cId="3046787693" sldId="273"/>
        </pc:sldMkLst>
        <pc:spChg chg="mod">
          <ac:chgData name="pietro aly" userId="823edf4d092fe897" providerId="LiveId" clId="{03EC23AF-BF80-48BC-8F40-E2A2802D5C54}" dt="2023-05-10T13:10:33.946" v="175"/>
          <ac:spMkLst>
            <pc:docMk/>
            <pc:sldMk cId="3046787693" sldId="273"/>
            <ac:spMk id="6" creationId="{86BA49A1-C4F8-6543-8240-061A4699B32F}"/>
          </ac:spMkLst>
        </pc:spChg>
        <pc:picChg chg="add mod">
          <ac:chgData name="pietro aly" userId="823edf4d092fe897" providerId="LiveId" clId="{03EC23AF-BF80-48BC-8F40-E2A2802D5C54}" dt="2023-05-10T13:10:26.288" v="174" actId="1076"/>
          <ac:picMkLst>
            <pc:docMk/>
            <pc:sldMk cId="3046787693" sldId="273"/>
            <ac:picMk id="3" creationId="{11B40B01-C53D-5B1F-1756-4B4FBE32CEE6}"/>
          </ac:picMkLst>
        </pc:picChg>
        <pc:picChg chg="del">
          <ac:chgData name="pietro aly" userId="823edf4d092fe897" providerId="LiveId" clId="{03EC23AF-BF80-48BC-8F40-E2A2802D5C54}" dt="2023-05-10T13:10:16.825" v="171" actId="478"/>
          <ac:picMkLst>
            <pc:docMk/>
            <pc:sldMk cId="3046787693" sldId="273"/>
            <ac:picMk id="11" creationId="{EC7840E3-BAD3-A84E-B5ED-F442FFC9B8E6}"/>
          </ac:picMkLst>
        </pc:picChg>
      </pc:sldChg>
      <pc:sldChg chg="addSp modSp new">
        <pc:chgData name="pietro aly" userId="823edf4d092fe897" providerId="LiveId" clId="{03EC23AF-BF80-48BC-8F40-E2A2802D5C54}" dt="2023-05-10T13:46:10.075" v="490" actId="1076"/>
        <pc:sldMkLst>
          <pc:docMk/>
          <pc:sldMk cId="3419411540" sldId="276"/>
        </pc:sldMkLst>
        <pc:picChg chg="add mod">
          <ac:chgData name="pietro aly" userId="823edf4d092fe897" providerId="LiveId" clId="{03EC23AF-BF80-48BC-8F40-E2A2802D5C54}" dt="2023-05-10T13:46:10.075" v="490" actId="1076"/>
          <ac:picMkLst>
            <pc:docMk/>
            <pc:sldMk cId="3419411540" sldId="276"/>
            <ac:picMk id="2050" creationId="{272B32AC-025E-B1B2-FE4E-50C8240414D1}"/>
          </ac:picMkLst>
        </pc:picChg>
      </pc:sldChg>
    </pc:docChg>
  </pc:docChgLst>
  <pc:docChgLst>
    <pc:chgData name="One Skill" userId="8d49c830ac36a521" providerId="LiveId" clId="{9C6BF567-19FF-6142-9BC2-417BEDDDAE24}"/>
    <pc:docChg chg="undo custSel addSld delSld modSld addSection modSection">
      <pc:chgData name="One Skill" userId="8d49c830ac36a521" providerId="LiveId" clId="{9C6BF567-19FF-6142-9BC2-417BEDDDAE24}" dt="2020-12-22T13:07:19.503" v="1768" actId="478"/>
      <pc:docMkLst>
        <pc:docMk/>
      </pc:docMkLst>
      <pc:sldChg chg="del">
        <pc:chgData name="One Skill" userId="8d49c830ac36a521" providerId="LiveId" clId="{9C6BF567-19FF-6142-9BC2-417BEDDDAE24}" dt="2020-12-20T14:12:00.329" v="0" actId="2696"/>
        <pc:sldMkLst>
          <pc:docMk/>
          <pc:sldMk cId="2953098464" sldId="257"/>
        </pc:sldMkLst>
      </pc:sldChg>
      <pc:sldChg chg="del">
        <pc:chgData name="One Skill" userId="8d49c830ac36a521" providerId="LiveId" clId="{9C6BF567-19FF-6142-9BC2-417BEDDDAE24}" dt="2020-12-20T14:12:00.329" v="0" actId="2696"/>
        <pc:sldMkLst>
          <pc:docMk/>
          <pc:sldMk cId="2253486551" sldId="261"/>
        </pc:sldMkLst>
      </pc:sldChg>
      <pc:sldChg chg="del">
        <pc:chgData name="One Skill" userId="8d49c830ac36a521" providerId="LiveId" clId="{9C6BF567-19FF-6142-9BC2-417BEDDDAE24}" dt="2020-12-20T14:12:00.329" v="0" actId="2696"/>
        <pc:sldMkLst>
          <pc:docMk/>
          <pc:sldMk cId="1630994778" sldId="262"/>
        </pc:sldMkLst>
      </pc:sldChg>
      <pc:sldChg chg="del">
        <pc:chgData name="One Skill" userId="8d49c830ac36a521" providerId="LiveId" clId="{9C6BF567-19FF-6142-9BC2-417BEDDDAE24}" dt="2020-12-20T14:12:00.329" v="0" actId="2696"/>
        <pc:sldMkLst>
          <pc:docMk/>
          <pc:sldMk cId="3595122145" sldId="263"/>
        </pc:sldMkLst>
      </pc:sldChg>
      <pc:sldChg chg="del">
        <pc:chgData name="One Skill" userId="8d49c830ac36a521" providerId="LiveId" clId="{9C6BF567-19FF-6142-9BC2-417BEDDDAE24}" dt="2020-12-20T14:12:00.329" v="0" actId="2696"/>
        <pc:sldMkLst>
          <pc:docMk/>
          <pc:sldMk cId="1413377506" sldId="264"/>
        </pc:sldMkLst>
      </pc:sldChg>
      <pc:sldChg chg="del">
        <pc:chgData name="One Skill" userId="8d49c830ac36a521" providerId="LiveId" clId="{9C6BF567-19FF-6142-9BC2-417BEDDDAE24}" dt="2020-12-20T14:12:00.329" v="0" actId="2696"/>
        <pc:sldMkLst>
          <pc:docMk/>
          <pc:sldMk cId="1831226089" sldId="265"/>
        </pc:sldMkLst>
      </pc:sldChg>
      <pc:sldChg chg="del">
        <pc:chgData name="One Skill" userId="8d49c830ac36a521" providerId="LiveId" clId="{9C6BF567-19FF-6142-9BC2-417BEDDDAE24}" dt="2020-12-20T14:12:00.329" v="0" actId="2696"/>
        <pc:sldMkLst>
          <pc:docMk/>
          <pc:sldMk cId="3148394109" sldId="266"/>
        </pc:sldMkLst>
      </pc:sldChg>
      <pc:sldChg chg="addSp delSp modSp mod setBg modAnim">
        <pc:chgData name="One Skill" userId="8d49c830ac36a521" providerId="LiveId" clId="{9C6BF567-19FF-6142-9BC2-417BEDDDAE24}" dt="2020-12-22T13:07:19.503" v="1768" actId="478"/>
        <pc:sldMkLst>
          <pc:docMk/>
          <pc:sldMk cId="2385354970" sldId="267"/>
        </pc:sldMkLst>
        <pc:spChg chg="add del">
          <ac:chgData name="One Skill" userId="8d49c830ac36a521" providerId="LiveId" clId="{9C6BF567-19FF-6142-9BC2-417BEDDDAE24}" dt="2020-12-22T13:07:19.503" v="1768" actId="478"/>
          <ac:spMkLst>
            <pc:docMk/>
            <pc:sldMk cId="2385354970" sldId="267"/>
            <ac:spMk id="3" creationId="{34211CAA-2716-E449-87FC-740CC328E954}"/>
          </ac:spMkLst>
        </pc:spChg>
        <pc:spChg chg="add del mod">
          <ac:chgData name="One Skill" userId="8d49c830ac36a521" providerId="LiveId" clId="{9C6BF567-19FF-6142-9BC2-417BEDDDAE24}" dt="2020-12-22T13:07:18.117" v="1767" actId="478"/>
          <ac:spMkLst>
            <pc:docMk/>
            <pc:sldMk cId="2385354970" sldId="267"/>
            <ac:spMk id="14" creationId="{3066306D-3DCB-504C-B085-27F148CD0661}"/>
          </ac:spMkLst>
        </pc:spChg>
        <pc:spChg chg="add mod">
          <ac:chgData name="One Skill" userId="8d49c830ac36a521" providerId="LiveId" clId="{9C6BF567-19FF-6142-9BC2-417BEDDDAE24}" dt="2020-12-20T16:34:20.129" v="1690" actId="164"/>
          <ac:spMkLst>
            <pc:docMk/>
            <pc:sldMk cId="2385354970" sldId="267"/>
            <ac:spMk id="18" creationId="{9F54BE31-0092-6F48-BBDF-0F2EF3AE7618}"/>
          </ac:spMkLst>
        </pc:spChg>
        <pc:spChg chg="mod">
          <ac:chgData name="One Skill" userId="8d49c830ac36a521" providerId="LiveId" clId="{9C6BF567-19FF-6142-9BC2-417BEDDDAE24}" dt="2020-12-20T16:33:55.985" v="1683"/>
          <ac:spMkLst>
            <pc:docMk/>
            <pc:sldMk cId="2385354970" sldId="267"/>
            <ac:spMk id="20" creationId="{3C632551-1FF6-604C-93CF-E98829A71FA7}"/>
          </ac:spMkLst>
        </pc:spChg>
        <pc:spChg chg="mod">
          <ac:chgData name="One Skill" userId="8d49c830ac36a521" providerId="LiveId" clId="{9C6BF567-19FF-6142-9BC2-417BEDDDAE24}" dt="2020-12-20T16:33:55.985" v="1683"/>
          <ac:spMkLst>
            <pc:docMk/>
            <pc:sldMk cId="2385354970" sldId="267"/>
            <ac:spMk id="21" creationId="{4818AC87-B9D2-144B-B8D4-C4E86613325B}"/>
          </ac:spMkLst>
        </pc:spChg>
        <pc:spChg chg="mod">
          <ac:chgData name="One Skill" userId="8d49c830ac36a521" providerId="LiveId" clId="{9C6BF567-19FF-6142-9BC2-417BEDDDAE24}" dt="2020-12-20T16:33:55.985" v="1683"/>
          <ac:spMkLst>
            <pc:docMk/>
            <pc:sldMk cId="2385354970" sldId="267"/>
            <ac:spMk id="22" creationId="{BC1C3F74-B523-914B-8C9D-7F18DAC45BC6}"/>
          </ac:spMkLst>
        </pc:spChg>
        <pc:spChg chg="mod">
          <ac:chgData name="One Skill" userId="8d49c830ac36a521" providerId="LiveId" clId="{9C6BF567-19FF-6142-9BC2-417BEDDDAE24}" dt="2020-12-20T16:33:55.985" v="1683"/>
          <ac:spMkLst>
            <pc:docMk/>
            <pc:sldMk cId="2385354970" sldId="267"/>
            <ac:spMk id="23" creationId="{B2F4DEA0-4F56-E443-9801-BF147A366DEB}"/>
          </ac:spMkLst>
        </pc:spChg>
        <pc:spChg chg="add del mod">
          <ac:chgData name="One Skill" userId="8d49c830ac36a521" providerId="LiveId" clId="{9C6BF567-19FF-6142-9BC2-417BEDDDAE24}" dt="2020-12-22T08:36:33.443" v="1746" actId="14838"/>
          <ac:spMkLst>
            <pc:docMk/>
            <pc:sldMk cId="2385354970" sldId="267"/>
            <ac:spMk id="24" creationId="{05D0BD90-6384-4F42-BDBE-A945AF012A9F}"/>
          </ac:spMkLst>
        </pc:spChg>
        <pc:spChg chg="add del mod">
          <ac:chgData name="One Skill" userId="8d49c830ac36a521" providerId="LiveId" clId="{9C6BF567-19FF-6142-9BC2-417BEDDDAE24}" dt="2020-12-20T16:36:28.675" v="1733" actId="1076"/>
          <ac:spMkLst>
            <pc:docMk/>
            <pc:sldMk cId="2385354970" sldId="267"/>
            <ac:spMk id="25" creationId="{7D1D4DDA-3BA2-7F47-974A-FC6F909C89E4}"/>
          </ac:spMkLst>
        </pc:spChg>
        <pc:spChg chg="mod">
          <ac:chgData name="One Skill" userId="8d49c830ac36a521" providerId="LiveId" clId="{9C6BF567-19FF-6142-9BC2-417BEDDDAE24}" dt="2020-12-20T16:33:55.985" v="1683"/>
          <ac:spMkLst>
            <pc:docMk/>
            <pc:sldMk cId="2385354970" sldId="267"/>
            <ac:spMk id="26" creationId="{5D841306-EFC7-B644-8823-65BE3A5957E9}"/>
          </ac:spMkLst>
        </pc:spChg>
        <pc:spChg chg="mod">
          <ac:chgData name="One Skill" userId="8d49c830ac36a521" providerId="LiveId" clId="{9C6BF567-19FF-6142-9BC2-417BEDDDAE24}" dt="2020-12-20T16:33:55.985" v="1683"/>
          <ac:spMkLst>
            <pc:docMk/>
            <pc:sldMk cId="2385354970" sldId="267"/>
            <ac:spMk id="27" creationId="{066E29DE-A1D5-924D-A71E-6342C7CE2948}"/>
          </ac:spMkLst>
        </pc:spChg>
        <pc:spChg chg="mod">
          <ac:chgData name="One Skill" userId="8d49c830ac36a521" providerId="LiveId" clId="{9C6BF567-19FF-6142-9BC2-417BEDDDAE24}" dt="2020-12-20T16:33:55.985" v="1683"/>
          <ac:spMkLst>
            <pc:docMk/>
            <pc:sldMk cId="2385354970" sldId="267"/>
            <ac:spMk id="29" creationId="{C12B8B08-222D-9543-8676-08C316369D04}"/>
          </ac:spMkLst>
        </pc:spChg>
        <pc:spChg chg="mod">
          <ac:chgData name="One Skill" userId="8d49c830ac36a521" providerId="LiveId" clId="{9C6BF567-19FF-6142-9BC2-417BEDDDAE24}" dt="2020-12-20T16:33:55.985" v="1683"/>
          <ac:spMkLst>
            <pc:docMk/>
            <pc:sldMk cId="2385354970" sldId="267"/>
            <ac:spMk id="30" creationId="{88F272C7-3D2E-A74B-8C72-7EC7F5D5EC2E}"/>
          </ac:spMkLst>
        </pc:spChg>
        <pc:spChg chg="mod">
          <ac:chgData name="One Skill" userId="8d49c830ac36a521" providerId="LiveId" clId="{9C6BF567-19FF-6142-9BC2-417BEDDDAE24}" dt="2020-12-20T16:33:55.985" v="1683"/>
          <ac:spMkLst>
            <pc:docMk/>
            <pc:sldMk cId="2385354970" sldId="267"/>
            <ac:spMk id="31" creationId="{3B1C9EB4-3866-D34E-80C5-C700B5AF0175}"/>
          </ac:spMkLst>
        </pc:spChg>
        <pc:spChg chg="mod">
          <ac:chgData name="One Skill" userId="8d49c830ac36a521" providerId="LiveId" clId="{9C6BF567-19FF-6142-9BC2-417BEDDDAE24}" dt="2020-12-20T16:33:55.985" v="1683"/>
          <ac:spMkLst>
            <pc:docMk/>
            <pc:sldMk cId="2385354970" sldId="267"/>
            <ac:spMk id="32" creationId="{F358ED20-BE4F-BA41-8FC6-D5B85BA2656E}"/>
          </ac:spMkLst>
        </pc:spChg>
        <pc:spChg chg="mod">
          <ac:chgData name="One Skill" userId="8d49c830ac36a521" providerId="LiveId" clId="{9C6BF567-19FF-6142-9BC2-417BEDDDAE24}" dt="2020-12-20T16:33:55.985" v="1683"/>
          <ac:spMkLst>
            <pc:docMk/>
            <pc:sldMk cId="2385354970" sldId="267"/>
            <ac:spMk id="33" creationId="{7983AE50-D327-F047-9D43-F9A03DF2745A}"/>
          </ac:spMkLst>
        </pc:spChg>
        <pc:spChg chg="mod">
          <ac:chgData name="One Skill" userId="8d49c830ac36a521" providerId="LiveId" clId="{9C6BF567-19FF-6142-9BC2-417BEDDDAE24}" dt="2020-12-20T16:33:55.985" v="1683"/>
          <ac:spMkLst>
            <pc:docMk/>
            <pc:sldMk cId="2385354970" sldId="267"/>
            <ac:spMk id="34" creationId="{00455CFB-70DF-D94B-8FDA-0FB8747F1ECD}"/>
          </ac:spMkLst>
        </pc:spChg>
        <pc:spChg chg="mod">
          <ac:chgData name="One Skill" userId="8d49c830ac36a521" providerId="LiveId" clId="{9C6BF567-19FF-6142-9BC2-417BEDDDAE24}" dt="2020-12-20T16:33:55.985" v="1683"/>
          <ac:spMkLst>
            <pc:docMk/>
            <pc:sldMk cId="2385354970" sldId="267"/>
            <ac:spMk id="35" creationId="{5CE23435-B5B4-8F4C-B00D-0793248A2F30}"/>
          </ac:spMkLst>
        </pc:spChg>
        <pc:spChg chg="mod">
          <ac:chgData name="One Skill" userId="8d49c830ac36a521" providerId="LiveId" clId="{9C6BF567-19FF-6142-9BC2-417BEDDDAE24}" dt="2020-12-20T16:33:55.985" v="1683"/>
          <ac:spMkLst>
            <pc:docMk/>
            <pc:sldMk cId="2385354970" sldId="267"/>
            <ac:spMk id="36" creationId="{4812B1E4-19CA-0244-B8C6-EB7E49CAD405}"/>
          </ac:spMkLst>
        </pc:spChg>
        <pc:spChg chg="mod">
          <ac:chgData name="One Skill" userId="8d49c830ac36a521" providerId="LiveId" clId="{9C6BF567-19FF-6142-9BC2-417BEDDDAE24}" dt="2020-12-20T16:33:55.985" v="1683"/>
          <ac:spMkLst>
            <pc:docMk/>
            <pc:sldMk cId="2385354970" sldId="267"/>
            <ac:spMk id="37" creationId="{B36BACB7-313D-A547-B2E2-5BF79225F218}"/>
          </ac:spMkLst>
        </pc:spChg>
        <pc:spChg chg="mod">
          <ac:chgData name="One Skill" userId="8d49c830ac36a521" providerId="LiveId" clId="{9C6BF567-19FF-6142-9BC2-417BEDDDAE24}" dt="2020-12-20T16:33:55.985" v="1683"/>
          <ac:spMkLst>
            <pc:docMk/>
            <pc:sldMk cId="2385354970" sldId="267"/>
            <ac:spMk id="38" creationId="{CD4AD1FC-B710-1D46-96A0-2305CE6D8FE8}"/>
          </ac:spMkLst>
        </pc:spChg>
        <pc:spChg chg="mod">
          <ac:chgData name="One Skill" userId="8d49c830ac36a521" providerId="LiveId" clId="{9C6BF567-19FF-6142-9BC2-417BEDDDAE24}" dt="2020-12-20T16:33:55.985" v="1683"/>
          <ac:spMkLst>
            <pc:docMk/>
            <pc:sldMk cId="2385354970" sldId="267"/>
            <ac:spMk id="39" creationId="{E7526282-50C8-B14F-8025-BC874756483C}"/>
          </ac:spMkLst>
        </pc:spChg>
        <pc:spChg chg="mod">
          <ac:chgData name="One Skill" userId="8d49c830ac36a521" providerId="LiveId" clId="{9C6BF567-19FF-6142-9BC2-417BEDDDAE24}" dt="2020-12-20T16:33:55.985" v="1683"/>
          <ac:spMkLst>
            <pc:docMk/>
            <pc:sldMk cId="2385354970" sldId="267"/>
            <ac:spMk id="40" creationId="{9D397F1F-B166-664C-B42B-F6035B1F1C0B}"/>
          </ac:spMkLst>
        </pc:spChg>
        <pc:spChg chg="mod">
          <ac:chgData name="One Skill" userId="8d49c830ac36a521" providerId="LiveId" clId="{9C6BF567-19FF-6142-9BC2-417BEDDDAE24}" dt="2020-12-20T16:33:55.985" v="1683"/>
          <ac:spMkLst>
            <pc:docMk/>
            <pc:sldMk cId="2385354970" sldId="267"/>
            <ac:spMk id="42" creationId="{B70E8C80-A094-884E-A4CB-AC7A4B8ACE2A}"/>
          </ac:spMkLst>
        </pc:spChg>
        <pc:spChg chg="mod">
          <ac:chgData name="One Skill" userId="8d49c830ac36a521" providerId="LiveId" clId="{9C6BF567-19FF-6142-9BC2-417BEDDDAE24}" dt="2020-12-20T16:33:55.985" v="1683"/>
          <ac:spMkLst>
            <pc:docMk/>
            <pc:sldMk cId="2385354970" sldId="267"/>
            <ac:spMk id="43" creationId="{A0B030E4-6272-6446-9CEC-1255D110259E}"/>
          </ac:spMkLst>
        </pc:spChg>
        <pc:spChg chg="mod">
          <ac:chgData name="One Skill" userId="8d49c830ac36a521" providerId="LiveId" clId="{9C6BF567-19FF-6142-9BC2-417BEDDDAE24}" dt="2020-12-20T16:33:55.985" v="1683"/>
          <ac:spMkLst>
            <pc:docMk/>
            <pc:sldMk cId="2385354970" sldId="267"/>
            <ac:spMk id="44" creationId="{5A213A41-006B-0443-AF57-AFF4EB7E3767}"/>
          </ac:spMkLst>
        </pc:spChg>
        <pc:spChg chg="mod">
          <ac:chgData name="One Skill" userId="8d49c830ac36a521" providerId="LiveId" clId="{9C6BF567-19FF-6142-9BC2-417BEDDDAE24}" dt="2020-12-20T16:33:55.985" v="1683"/>
          <ac:spMkLst>
            <pc:docMk/>
            <pc:sldMk cId="2385354970" sldId="267"/>
            <ac:spMk id="45" creationId="{2DC0C5C8-EB07-1B40-AF99-9CF49703702F}"/>
          </ac:spMkLst>
        </pc:spChg>
        <pc:spChg chg="mod">
          <ac:chgData name="One Skill" userId="8d49c830ac36a521" providerId="LiveId" clId="{9C6BF567-19FF-6142-9BC2-417BEDDDAE24}" dt="2020-12-20T16:33:55.985" v="1683"/>
          <ac:spMkLst>
            <pc:docMk/>
            <pc:sldMk cId="2385354970" sldId="267"/>
            <ac:spMk id="46" creationId="{493049F1-83CA-B247-BC41-26F7B4C12E37}"/>
          </ac:spMkLst>
        </pc:spChg>
        <pc:spChg chg="mod">
          <ac:chgData name="One Skill" userId="8d49c830ac36a521" providerId="LiveId" clId="{9C6BF567-19FF-6142-9BC2-417BEDDDAE24}" dt="2020-12-20T16:33:55.985" v="1683"/>
          <ac:spMkLst>
            <pc:docMk/>
            <pc:sldMk cId="2385354970" sldId="267"/>
            <ac:spMk id="47" creationId="{E102DD0C-A113-E54A-ABA7-AD4817C3858D}"/>
          </ac:spMkLst>
        </pc:spChg>
        <pc:grpChg chg="add del mod">
          <ac:chgData name="One Skill" userId="8d49c830ac36a521" providerId="LiveId" clId="{9C6BF567-19FF-6142-9BC2-417BEDDDAE24}" dt="2020-12-20T16:34:35.897" v="1694" actId="478"/>
          <ac:grpSpMkLst>
            <pc:docMk/>
            <pc:sldMk cId="2385354970" sldId="267"/>
            <ac:grpSpMk id="14" creationId="{34D18A72-BDC9-5E42-A837-95E78CF75EA2}"/>
          </ac:grpSpMkLst>
        </pc:grpChg>
        <pc:grpChg chg="add mod">
          <ac:chgData name="One Skill" userId="8d49c830ac36a521" providerId="LiveId" clId="{9C6BF567-19FF-6142-9BC2-417BEDDDAE24}" dt="2020-12-20T16:34:20.129" v="1690" actId="164"/>
          <ac:grpSpMkLst>
            <pc:docMk/>
            <pc:sldMk cId="2385354970" sldId="267"/>
            <ac:grpSpMk id="19" creationId="{3D13347E-0080-F249-B529-DC281865E817}"/>
          </ac:grpSpMkLst>
        </pc:grpChg>
        <pc:grpChg chg="mod">
          <ac:chgData name="One Skill" userId="8d49c830ac36a521" providerId="LiveId" clId="{9C6BF567-19FF-6142-9BC2-417BEDDDAE24}" dt="2020-12-20T16:33:55.985" v="1683"/>
          <ac:grpSpMkLst>
            <pc:docMk/>
            <pc:sldMk cId="2385354970" sldId="267"/>
            <ac:grpSpMk id="41" creationId="{EFA43288-7554-D14A-A660-FE240A4936D4}"/>
          </ac:grpSpMkLst>
        </pc:grpChg>
        <pc:graphicFrameChg chg="add mod modGraphic">
          <ac:chgData name="One Skill" userId="8d49c830ac36a521" providerId="LiveId" clId="{9C6BF567-19FF-6142-9BC2-417BEDDDAE24}" dt="2020-12-22T09:08:25.409" v="1756" actId="1076"/>
          <ac:graphicFrameMkLst>
            <pc:docMk/>
            <pc:sldMk cId="2385354970" sldId="267"/>
            <ac:graphicFrameMk id="4" creationId="{B2D661A4-8895-1E43-9238-4B6D30F2FF2A}"/>
          </ac:graphicFrameMkLst>
        </pc:graphicFrameChg>
        <pc:graphicFrameChg chg="mod modGraphic">
          <ac:chgData name="One Skill" userId="8d49c830ac36a521" providerId="LiveId" clId="{9C6BF567-19FF-6142-9BC2-417BEDDDAE24}" dt="2020-12-20T16:15:43.210" v="1603" actId="166"/>
          <ac:graphicFrameMkLst>
            <pc:docMk/>
            <pc:sldMk cId="2385354970" sldId="267"/>
            <ac:graphicFrameMk id="6" creationId="{039C2E45-7383-084C-A25A-231F40FCFD88}"/>
          </ac:graphicFrameMkLst>
        </pc:graphicFrameChg>
        <pc:graphicFrameChg chg="add mod modGraphic">
          <ac:chgData name="One Skill" userId="8d49c830ac36a521" providerId="LiveId" clId="{9C6BF567-19FF-6142-9BC2-417BEDDDAE24}" dt="2020-12-20T16:15:43.210" v="1603" actId="166"/>
          <ac:graphicFrameMkLst>
            <pc:docMk/>
            <pc:sldMk cId="2385354970" sldId="267"/>
            <ac:graphicFrameMk id="12" creationId="{C195487E-923E-634E-A4C3-E9368C2DE565}"/>
          </ac:graphicFrameMkLst>
        </pc:graphicFrameChg>
        <pc:graphicFrameChg chg="add mod modGraphic">
          <ac:chgData name="One Skill" userId="8d49c830ac36a521" providerId="LiveId" clId="{9C6BF567-19FF-6142-9BC2-417BEDDDAE24}" dt="2020-12-20T16:15:43.210" v="1603" actId="166"/>
          <ac:graphicFrameMkLst>
            <pc:docMk/>
            <pc:sldMk cId="2385354970" sldId="267"/>
            <ac:graphicFrameMk id="17" creationId="{BA3A39B2-158B-2B4C-A1B4-DCCBD75CA15C}"/>
          </ac:graphicFrameMkLst>
        </pc:graphicFrameChg>
        <pc:picChg chg="mod">
          <ac:chgData name="One Skill" userId="8d49c830ac36a521" providerId="LiveId" clId="{9C6BF567-19FF-6142-9BC2-417BEDDDAE24}" dt="2020-12-22T08:39:16.055" v="1748" actId="1076"/>
          <ac:picMkLst>
            <pc:docMk/>
            <pc:sldMk cId="2385354970" sldId="267"/>
            <ac:picMk id="2" creationId="{FAE37928-628E-1B40-972B-1FCDC7355668}"/>
          </ac:picMkLst>
        </pc:picChg>
        <pc:picChg chg="add del mod">
          <ac:chgData name="One Skill" userId="8d49c830ac36a521" providerId="LiveId" clId="{9C6BF567-19FF-6142-9BC2-417BEDDDAE24}" dt="2020-12-20T16:12:53.516" v="1564" actId="478"/>
          <ac:picMkLst>
            <pc:docMk/>
            <pc:sldMk cId="2385354970" sldId="267"/>
            <ac:picMk id="3" creationId="{529C0984-5EEB-E24E-B8C2-75D902B77239}"/>
          </ac:picMkLst>
        </pc:picChg>
        <pc:picChg chg="add mod">
          <ac:chgData name="One Skill" userId="8d49c830ac36a521" providerId="LiveId" clId="{9C6BF567-19FF-6142-9BC2-417BEDDDAE24}" dt="2020-12-22T08:04:14.762" v="1736" actId="14100"/>
          <ac:picMkLst>
            <pc:docMk/>
            <pc:sldMk cId="2385354970" sldId="267"/>
            <ac:picMk id="15" creationId="{4585492B-79BB-884D-882B-A9BE96D5BE87}"/>
          </ac:picMkLst>
        </pc:picChg>
        <pc:cxnChg chg="add mod">
          <ac:chgData name="One Skill" userId="8d49c830ac36a521" providerId="LiveId" clId="{9C6BF567-19FF-6142-9BC2-417BEDDDAE24}" dt="2020-12-20T16:13:56.753" v="1586" actId="1076"/>
          <ac:cxnSpMkLst>
            <pc:docMk/>
            <pc:sldMk cId="2385354970" sldId="267"/>
            <ac:cxnSpMk id="7" creationId="{4AFAC6AD-E06A-BD4A-AB39-35849B2BFA2D}"/>
          </ac:cxnSpMkLst>
        </pc:cxnChg>
        <pc:cxnChg chg="add mod">
          <ac:chgData name="One Skill" userId="8d49c830ac36a521" providerId="LiveId" clId="{9C6BF567-19FF-6142-9BC2-417BEDDDAE24}" dt="2020-12-20T16:15:38.920" v="1602" actId="14100"/>
          <ac:cxnSpMkLst>
            <pc:docMk/>
            <pc:sldMk cId="2385354970" sldId="267"/>
            <ac:cxnSpMk id="13" creationId="{70ECD39E-EC9A-954A-B4CF-9BCD99C8CFAE}"/>
          </ac:cxnSpMkLst>
        </pc:cxnChg>
        <pc:cxnChg chg="add del mod">
          <ac:chgData name="One Skill" userId="8d49c830ac36a521" providerId="LiveId" clId="{9C6BF567-19FF-6142-9BC2-417BEDDDAE24}" dt="2020-12-20T15:58:14.347" v="1426" actId="478"/>
          <ac:cxnSpMkLst>
            <pc:docMk/>
            <pc:sldMk cId="2385354970" sldId="267"/>
            <ac:cxnSpMk id="18" creationId="{3F97B13C-4D3D-9745-A402-41E6B984C6E7}"/>
          </ac:cxnSpMkLst>
        </pc:cxnChg>
        <pc:cxnChg chg="add mod">
          <ac:chgData name="One Skill" userId="8d49c830ac36a521" providerId="LiveId" clId="{9C6BF567-19FF-6142-9BC2-417BEDDDAE24}" dt="2020-12-20T16:15:34.364" v="1601" actId="14100"/>
          <ac:cxnSpMkLst>
            <pc:docMk/>
            <pc:sldMk cId="2385354970" sldId="267"/>
            <ac:cxnSpMk id="28" creationId="{0DF68F12-370D-1E45-B388-B3EB7E9D3A9F}"/>
          </ac:cxnSpMkLst>
        </pc:cxnChg>
      </pc:sldChg>
      <pc:sldChg chg="addSp delSp modSp mod modTransition setBg">
        <pc:chgData name="One Skill" userId="8d49c830ac36a521" providerId="LiveId" clId="{9C6BF567-19FF-6142-9BC2-417BEDDDAE24}" dt="2020-12-22T09:05:52.706" v="1753" actId="478"/>
        <pc:sldMkLst>
          <pc:docMk/>
          <pc:sldMk cId="97523264" sldId="268"/>
        </pc:sldMkLst>
        <pc:spChg chg="add del mod">
          <ac:chgData name="One Skill" userId="8d49c830ac36a521" providerId="LiveId" clId="{9C6BF567-19FF-6142-9BC2-417BEDDDAE24}" dt="2020-12-22T09:05:48.747" v="1751" actId="1076"/>
          <ac:spMkLst>
            <pc:docMk/>
            <pc:sldMk cId="97523264" sldId="268"/>
            <ac:spMk id="2" creationId="{B8A42B65-566C-0A41-B8C2-5032B07BD196}"/>
          </ac:spMkLst>
        </pc:spChg>
        <pc:spChg chg="add del">
          <ac:chgData name="One Skill" userId="8d49c830ac36a521" providerId="LiveId" clId="{9C6BF567-19FF-6142-9BC2-417BEDDDAE24}" dt="2020-12-20T14:39:57.490" v="420" actId="11529"/>
          <ac:spMkLst>
            <pc:docMk/>
            <pc:sldMk cId="97523264" sldId="268"/>
            <ac:spMk id="3" creationId="{EB4D88D3-84B7-E749-A35A-720F50B83A5C}"/>
          </ac:spMkLst>
        </pc:spChg>
        <pc:spChg chg="mod">
          <ac:chgData name="One Skill" userId="8d49c830ac36a521" providerId="LiveId" clId="{9C6BF567-19FF-6142-9BC2-417BEDDDAE24}" dt="2020-12-22T08:37:11.824" v="1747" actId="255"/>
          <ac:spMkLst>
            <pc:docMk/>
            <pc:sldMk cId="97523264" sldId="268"/>
            <ac:spMk id="4" creationId="{D674933B-DF67-D14D-ACC6-194EA400210B}"/>
          </ac:spMkLst>
        </pc:spChg>
        <pc:spChg chg="mod">
          <ac:chgData name="One Skill" userId="8d49c830ac36a521" providerId="LiveId" clId="{9C6BF567-19FF-6142-9BC2-417BEDDDAE24}" dt="2020-12-20T14:39:54.222" v="419"/>
          <ac:spMkLst>
            <pc:docMk/>
            <pc:sldMk cId="97523264" sldId="268"/>
            <ac:spMk id="5" creationId="{1CFB6900-D66B-0F49-A570-71A9EEB1AC2E}"/>
          </ac:spMkLst>
        </pc:spChg>
        <pc:spChg chg="add del mod">
          <ac:chgData name="One Skill" userId="8d49c830ac36a521" providerId="LiveId" clId="{9C6BF567-19FF-6142-9BC2-417BEDDDAE24}" dt="2020-12-22T09:05:52.706" v="1753" actId="478"/>
          <ac:spMkLst>
            <pc:docMk/>
            <pc:sldMk cId="97523264" sldId="268"/>
            <ac:spMk id="5" creationId="{90E338AF-BDBC-204A-BBA8-ECDE7304F5B3}"/>
          </ac:spMkLst>
        </pc:spChg>
        <pc:picChg chg="add mod">
          <ac:chgData name="One Skill" userId="8d49c830ac36a521" providerId="LiveId" clId="{9C6BF567-19FF-6142-9BC2-417BEDDDAE24}" dt="2020-12-20T14:51:45.137" v="600" actId="108"/>
          <ac:picMkLst>
            <pc:docMk/>
            <pc:sldMk cId="97523264" sldId="268"/>
            <ac:picMk id="7" creationId="{3169A18E-29C1-B14B-9DAC-9A1603958F7D}"/>
          </ac:picMkLst>
        </pc:picChg>
      </pc:sldChg>
      <pc:sldChg chg="addSp delSp modSp mod modTransition setBg delAnim modAnim modNotesTx">
        <pc:chgData name="One Skill" userId="8d49c830ac36a521" providerId="LiveId" clId="{9C6BF567-19FF-6142-9BC2-417BEDDDAE24}" dt="2020-12-22T08:34:58.880" v="1738" actId="1076"/>
        <pc:sldMkLst>
          <pc:docMk/>
          <pc:sldMk cId="3842807558" sldId="269"/>
        </pc:sldMkLst>
        <pc:spChg chg="mod">
          <ac:chgData name="One Skill" userId="8d49c830ac36a521" providerId="LiveId" clId="{9C6BF567-19FF-6142-9BC2-417BEDDDAE24}" dt="2020-12-20T14:55:54.430" v="614" actId="14100"/>
          <ac:spMkLst>
            <pc:docMk/>
            <pc:sldMk cId="3842807558" sldId="269"/>
            <ac:spMk id="5" creationId="{67ABF447-6E17-1A45-AD94-46DCD25C1D16}"/>
          </ac:spMkLst>
        </pc:spChg>
        <pc:spChg chg="add del mod">
          <ac:chgData name="One Skill" userId="8d49c830ac36a521" providerId="LiveId" clId="{9C6BF567-19FF-6142-9BC2-417BEDDDAE24}" dt="2020-12-20T14:27:46.517" v="264" actId="478"/>
          <ac:spMkLst>
            <pc:docMk/>
            <pc:sldMk cId="3842807558" sldId="269"/>
            <ac:spMk id="6" creationId="{420B7622-152B-8541-BECA-5C5A091F5D02}"/>
          </ac:spMkLst>
        </pc:spChg>
        <pc:spChg chg="add del mod">
          <ac:chgData name="One Skill" userId="8d49c830ac36a521" providerId="LiveId" clId="{9C6BF567-19FF-6142-9BC2-417BEDDDAE24}" dt="2020-12-20T14:14:08.070" v="13" actId="478"/>
          <ac:spMkLst>
            <pc:docMk/>
            <pc:sldMk cId="3842807558" sldId="269"/>
            <ac:spMk id="7" creationId="{204AD36B-A9BA-CF4D-8E59-7C70D1723931}"/>
          </ac:spMkLst>
        </pc:spChg>
        <pc:spChg chg="add del mod">
          <ac:chgData name="One Skill" userId="8d49c830ac36a521" providerId="LiveId" clId="{9C6BF567-19FF-6142-9BC2-417BEDDDAE24}" dt="2020-12-20T14:14:06.887" v="12" actId="478"/>
          <ac:spMkLst>
            <pc:docMk/>
            <pc:sldMk cId="3842807558" sldId="269"/>
            <ac:spMk id="8" creationId="{8D4B63F5-C957-B44E-B67F-B9FD926F12D5}"/>
          </ac:spMkLst>
        </pc:spChg>
        <pc:spChg chg="add del mod">
          <ac:chgData name="One Skill" userId="8d49c830ac36a521" providerId="LiveId" clId="{9C6BF567-19FF-6142-9BC2-417BEDDDAE24}" dt="2020-12-20T14:14:09.012" v="14" actId="478"/>
          <ac:spMkLst>
            <pc:docMk/>
            <pc:sldMk cId="3842807558" sldId="269"/>
            <ac:spMk id="9" creationId="{F7CBA9E2-5062-914B-B855-82D0D35FE42F}"/>
          </ac:spMkLst>
        </pc:spChg>
        <pc:spChg chg="mod">
          <ac:chgData name="One Skill" userId="8d49c830ac36a521" providerId="LiveId" clId="{9C6BF567-19FF-6142-9BC2-417BEDDDAE24}" dt="2020-12-22T08:34:58.880" v="1738" actId="1076"/>
          <ac:spMkLst>
            <pc:docMk/>
            <pc:sldMk cId="3842807558" sldId="269"/>
            <ac:spMk id="10" creationId="{CF6B2B7C-89ED-F540-A64D-0D5E18A71354}"/>
          </ac:spMkLst>
        </pc:spChg>
        <pc:spChg chg="mod">
          <ac:chgData name="One Skill" userId="8d49c830ac36a521" providerId="LiveId" clId="{9C6BF567-19FF-6142-9BC2-417BEDDDAE24}" dt="2020-12-20T14:52:48.089" v="604" actId="1076"/>
          <ac:spMkLst>
            <pc:docMk/>
            <pc:sldMk cId="3842807558" sldId="269"/>
            <ac:spMk id="11" creationId="{F1ABBEE1-A4F3-6746-AE3A-4B6E12CE6CA3}"/>
          </ac:spMkLst>
        </pc:spChg>
        <pc:spChg chg="del mod">
          <ac:chgData name="One Skill" userId="8d49c830ac36a521" providerId="LiveId" clId="{9C6BF567-19FF-6142-9BC2-417BEDDDAE24}" dt="2020-12-20T14:38:10.811" v="403" actId="478"/>
          <ac:spMkLst>
            <pc:docMk/>
            <pc:sldMk cId="3842807558" sldId="269"/>
            <ac:spMk id="12" creationId="{A349B309-EFF8-E142-87D1-31756D1C6B55}"/>
          </ac:spMkLst>
        </pc:spChg>
        <pc:spChg chg="add del mod">
          <ac:chgData name="One Skill" userId="8d49c830ac36a521" providerId="LiveId" clId="{9C6BF567-19FF-6142-9BC2-417BEDDDAE24}" dt="2020-12-20T14:14:05.750" v="11" actId="478"/>
          <ac:spMkLst>
            <pc:docMk/>
            <pc:sldMk cId="3842807558" sldId="269"/>
            <ac:spMk id="13" creationId="{0FD91368-5C7F-5E4C-97BC-315C3FCDD534}"/>
          </ac:spMkLst>
        </pc:spChg>
        <pc:spChg chg="add del mod">
          <ac:chgData name="One Skill" userId="8d49c830ac36a521" providerId="LiveId" clId="{9C6BF567-19FF-6142-9BC2-417BEDDDAE24}" dt="2020-12-20T14:29:25.546" v="278" actId="478"/>
          <ac:spMkLst>
            <pc:docMk/>
            <pc:sldMk cId="3842807558" sldId="269"/>
            <ac:spMk id="14" creationId="{75206570-316E-7942-80EC-1987D75673DA}"/>
          </ac:spMkLst>
        </pc:spChg>
        <pc:spChg chg="add del mod">
          <ac:chgData name="One Skill" userId="8d49c830ac36a521" providerId="LiveId" clId="{9C6BF567-19FF-6142-9BC2-417BEDDDAE24}" dt="2020-12-20T14:29:25.546" v="278" actId="478"/>
          <ac:spMkLst>
            <pc:docMk/>
            <pc:sldMk cId="3842807558" sldId="269"/>
            <ac:spMk id="15" creationId="{B368E50B-9745-E343-ACC6-B2455424FE6A}"/>
          </ac:spMkLst>
        </pc:spChg>
        <pc:spChg chg="add del mod">
          <ac:chgData name="One Skill" userId="8d49c830ac36a521" providerId="LiveId" clId="{9C6BF567-19FF-6142-9BC2-417BEDDDAE24}" dt="2020-12-20T14:29:25.546" v="278" actId="478"/>
          <ac:spMkLst>
            <pc:docMk/>
            <pc:sldMk cId="3842807558" sldId="269"/>
            <ac:spMk id="16" creationId="{9E876771-D2AA-B844-BF88-09114B5276BA}"/>
          </ac:spMkLst>
        </pc:spChg>
        <pc:spChg chg="add del mod">
          <ac:chgData name="One Skill" userId="8d49c830ac36a521" providerId="LiveId" clId="{9C6BF567-19FF-6142-9BC2-417BEDDDAE24}" dt="2020-12-20T14:24:33.803" v="80" actId="478"/>
          <ac:spMkLst>
            <pc:docMk/>
            <pc:sldMk cId="3842807558" sldId="269"/>
            <ac:spMk id="17" creationId="{2472A291-377A-F041-8ACF-C24F18146BAD}"/>
          </ac:spMkLst>
        </pc:spChg>
        <pc:spChg chg="add del mod">
          <ac:chgData name="One Skill" userId="8d49c830ac36a521" providerId="LiveId" clId="{9C6BF567-19FF-6142-9BC2-417BEDDDAE24}" dt="2020-12-20T14:38:10.811" v="403" actId="478"/>
          <ac:spMkLst>
            <pc:docMk/>
            <pc:sldMk cId="3842807558" sldId="269"/>
            <ac:spMk id="18" creationId="{3A978737-F5D4-FA49-8627-585B8452EF3F}"/>
          </ac:spMkLst>
        </pc:spChg>
        <pc:spChg chg="add del mod">
          <ac:chgData name="One Skill" userId="8d49c830ac36a521" providerId="LiveId" clId="{9C6BF567-19FF-6142-9BC2-417BEDDDAE24}" dt="2020-12-20T14:38:10.811" v="403" actId="478"/>
          <ac:spMkLst>
            <pc:docMk/>
            <pc:sldMk cId="3842807558" sldId="269"/>
            <ac:spMk id="19" creationId="{55A847AA-863A-4146-A223-CA71469ACE46}"/>
          </ac:spMkLst>
        </pc:spChg>
        <pc:spChg chg="add del mod">
          <ac:chgData name="One Skill" userId="8d49c830ac36a521" providerId="LiveId" clId="{9C6BF567-19FF-6142-9BC2-417BEDDDAE24}" dt="2020-12-20T14:38:10.811" v="403" actId="478"/>
          <ac:spMkLst>
            <pc:docMk/>
            <pc:sldMk cId="3842807558" sldId="269"/>
            <ac:spMk id="20" creationId="{2850D640-79F6-FB45-95B9-664C91D96B14}"/>
          </ac:spMkLst>
        </pc:spChg>
        <pc:spChg chg="add mod">
          <ac:chgData name="One Skill" userId="8d49c830ac36a521" providerId="LiveId" clId="{9C6BF567-19FF-6142-9BC2-417BEDDDAE24}" dt="2020-12-20T14:34:10.239" v="375" actId="571"/>
          <ac:spMkLst>
            <pc:docMk/>
            <pc:sldMk cId="3842807558" sldId="269"/>
            <ac:spMk id="21" creationId="{D6787DAF-363B-FF49-8B5C-94BB07360B4E}"/>
          </ac:spMkLst>
        </pc:spChg>
        <pc:spChg chg="add mod">
          <ac:chgData name="One Skill" userId="8d49c830ac36a521" providerId="LiveId" clId="{9C6BF567-19FF-6142-9BC2-417BEDDDAE24}" dt="2020-12-20T14:34:10.239" v="375" actId="571"/>
          <ac:spMkLst>
            <pc:docMk/>
            <pc:sldMk cId="3842807558" sldId="269"/>
            <ac:spMk id="22" creationId="{A550FAD0-EC64-B541-9FEF-F3F576427C79}"/>
          </ac:spMkLst>
        </pc:spChg>
        <pc:spChg chg="add mod">
          <ac:chgData name="One Skill" userId="8d49c830ac36a521" providerId="LiveId" clId="{9C6BF567-19FF-6142-9BC2-417BEDDDAE24}" dt="2020-12-20T14:34:10.239" v="375" actId="571"/>
          <ac:spMkLst>
            <pc:docMk/>
            <pc:sldMk cId="3842807558" sldId="269"/>
            <ac:spMk id="23" creationId="{95ACA153-32CF-B343-BD0F-8295EFA0D82C}"/>
          </ac:spMkLst>
        </pc:spChg>
        <pc:spChg chg="add mod">
          <ac:chgData name="One Skill" userId="8d49c830ac36a521" providerId="LiveId" clId="{9C6BF567-19FF-6142-9BC2-417BEDDDAE24}" dt="2020-12-20T14:34:10.239" v="375" actId="571"/>
          <ac:spMkLst>
            <pc:docMk/>
            <pc:sldMk cId="3842807558" sldId="269"/>
            <ac:spMk id="24" creationId="{4A087067-6FBB-1745-A5D4-628D980A11A2}"/>
          </ac:spMkLst>
        </pc:spChg>
        <pc:spChg chg="add mod">
          <ac:chgData name="One Skill" userId="8d49c830ac36a521" providerId="LiveId" clId="{9C6BF567-19FF-6142-9BC2-417BEDDDAE24}" dt="2020-12-20T16:05:42.542" v="1504" actId="571"/>
          <ac:spMkLst>
            <pc:docMk/>
            <pc:sldMk cId="3842807558" sldId="269"/>
            <ac:spMk id="26" creationId="{79CF8A2E-6CD9-C246-88DB-41410F96B594}"/>
          </ac:spMkLst>
        </pc:spChg>
        <pc:spChg chg="add mod">
          <ac:chgData name="One Skill" userId="8d49c830ac36a521" providerId="LiveId" clId="{9C6BF567-19FF-6142-9BC2-417BEDDDAE24}" dt="2020-12-20T16:05:42.542" v="1504" actId="571"/>
          <ac:spMkLst>
            <pc:docMk/>
            <pc:sldMk cId="3842807558" sldId="269"/>
            <ac:spMk id="27" creationId="{8BF71943-E162-8646-B793-F730AF1116CA}"/>
          </ac:spMkLst>
        </pc:spChg>
        <pc:spChg chg="add mod">
          <ac:chgData name="One Skill" userId="8d49c830ac36a521" providerId="LiveId" clId="{9C6BF567-19FF-6142-9BC2-417BEDDDAE24}" dt="2020-12-20T16:05:42.542" v="1504" actId="571"/>
          <ac:spMkLst>
            <pc:docMk/>
            <pc:sldMk cId="3842807558" sldId="269"/>
            <ac:spMk id="28" creationId="{FC8B7B47-AD94-0B42-BF9A-FB712535E5D0}"/>
          </ac:spMkLst>
        </pc:spChg>
        <pc:spChg chg="add mod">
          <ac:chgData name="One Skill" userId="8d49c830ac36a521" providerId="LiveId" clId="{9C6BF567-19FF-6142-9BC2-417BEDDDAE24}" dt="2020-12-20T16:05:42.542" v="1504" actId="571"/>
          <ac:spMkLst>
            <pc:docMk/>
            <pc:sldMk cId="3842807558" sldId="269"/>
            <ac:spMk id="29" creationId="{14E00701-098F-CD4F-A308-C7B7ECDFF684}"/>
          </ac:spMkLst>
        </pc:spChg>
        <pc:picChg chg="add mod">
          <ac:chgData name="One Skill" userId="8d49c830ac36a521" providerId="LiveId" clId="{9C6BF567-19FF-6142-9BC2-417BEDDDAE24}" dt="2020-12-20T14:51:36.885" v="599" actId="1076"/>
          <ac:picMkLst>
            <pc:docMk/>
            <pc:sldMk cId="3842807558" sldId="269"/>
            <ac:picMk id="25" creationId="{C9A4FAB4-1D30-504F-AC22-18FA700E0E5D}"/>
          </ac:picMkLst>
        </pc:picChg>
        <pc:picChg chg="add mod">
          <ac:chgData name="One Skill" userId="8d49c830ac36a521" providerId="LiveId" clId="{9C6BF567-19FF-6142-9BC2-417BEDDDAE24}" dt="2020-12-20T14:38:25.459" v="404"/>
          <ac:picMkLst>
            <pc:docMk/>
            <pc:sldMk cId="3842807558" sldId="269"/>
            <ac:picMk id="1026" creationId="{46BE918B-EA92-1948-9A36-85366B984810}"/>
          </ac:picMkLst>
        </pc:picChg>
      </pc:sldChg>
      <pc:sldChg chg="addSp modSp add mod modTransition">
        <pc:chgData name="One Skill" userId="8d49c830ac36a521" providerId="LiveId" clId="{9C6BF567-19FF-6142-9BC2-417BEDDDAE24}" dt="2020-12-20T15:52:45.469" v="1187"/>
        <pc:sldMkLst>
          <pc:docMk/>
          <pc:sldMk cId="1167597831" sldId="270"/>
        </pc:sldMkLst>
        <pc:spChg chg="mod">
          <ac:chgData name="One Skill" userId="8d49c830ac36a521" providerId="LiveId" clId="{9C6BF567-19FF-6142-9BC2-417BEDDDAE24}" dt="2020-12-20T14:51:55.329" v="603"/>
          <ac:spMkLst>
            <pc:docMk/>
            <pc:sldMk cId="1167597831" sldId="270"/>
            <ac:spMk id="2" creationId="{B8A42B65-566C-0A41-B8C2-5032B07BD196}"/>
          </ac:spMkLst>
        </pc:spChg>
        <pc:spChg chg="mod">
          <ac:chgData name="One Skill" userId="8d49c830ac36a521" providerId="LiveId" clId="{9C6BF567-19FF-6142-9BC2-417BEDDDAE24}" dt="2020-12-20T14:46:44.273" v="480" actId="1076"/>
          <ac:spMkLst>
            <pc:docMk/>
            <pc:sldMk cId="1167597831" sldId="270"/>
            <ac:spMk id="4" creationId="{D674933B-DF67-D14D-ACC6-194EA400210B}"/>
          </ac:spMkLst>
        </pc:spChg>
        <pc:picChg chg="add mod">
          <ac:chgData name="One Skill" userId="8d49c830ac36a521" providerId="LiveId" clId="{9C6BF567-19FF-6142-9BC2-417BEDDDAE24}" dt="2020-12-20T14:51:49.500" v="601" actId="108"/>
          <ac:picMkLst>
            <pc:docMk/>
            <pc:sldMk cId="1167597831" sldId="270"/>
            <ac:picMk id="5" creationId="{D06CA14A-1988-B749-953E-210BAD5FF40E}"/>
          </ac:picMkLst>
        </pc:picChg>
      </pc:sldChg>
      <pc:sldChg chg="add del setBg">
        <pc:chgData name="One Skill" userId="8d49c830ac36a521" providerId="LiveId" clId="{9C6BF567-19FF-6142-9BC2-417BEDDDAE24}" dt="2020-12-20T14:45:11.789" v="453"/>
        <pc:sldMkLst>
          <pc:docMk/>
          <pc:sldMk cId="2603430066" sldId="270"/>
        </pc:sldMkLst>
      </pc:sldChg>
      <pc:sldChg chg="add del setBg">
        <pc:chgData name="One Skill" userId="8d49c830ac36a521" providerId="LiveId" clId="{9C6BF567-19FF-6142-9BC2-417BEDDDAE24}" dt="2020-12-20T14:45:17.552" v="455"/>
        <pc:sldMkLst>
          <pc:docMk/>
          <pc:sldMk cId="3902111716" sldId="270"/>
        </pc:sldMkLst>
      </pc:sldChg>
      <pc:sldChg chg="addSp delSp modSp add mod modTransition setBg delAnim modAnim">
        <pc:chgData name="One Skill" userId="8d49c830ac36a521" providerId="LiveId" clId="{9C6BF567-19FF-6142-9BC2-417BEDDDAE24}" dt="2020-12-20T16:08:04.231" v="1527"/>
        <pc:sldMkLst>
          <pc:docMk/>
          <pc:sldMk cId="3001872325" sldId="271"/>
        </pc:sldMkLst>
        <pc:spChg chg="mod">
          <ac:chgData name="One Skill" userId="8d49c830ac36a521" providerId="LiveId" clId="{9C6BF567-19FF-6142-9BC2-417BEDDDAE24}" dt="2020-12-20T14:56:43.845" v="618" actId="207"/>
          <ac:spMkLst>
            <pc:docMk/>
            <pc:sldMk cId="3001872325" sldId="271"/>
            <ac:spMk id="2" creationId="{B8A42B65-566C-0A41-B8C2-5032B07BD196}"/>
          </ac:spMkLst>
        </pc:spChg>
        <pc:spChg chg="add del mod">
          <ac:chgData name="One Skill" userId="8d49c830ac36a521" providerId="LiveId" clId="{9C6BF567-19FF-6142-9BC2-417BEDDDAE24}" dt="2020-12-20T16:00:24.761" v="1445" actId="478"/>
          <ac:spMkLst>
            <pc:docMk/>
            <pc:sldMk cId="3001872325" sldId="271"/>
            <ac:spMk id="3" creationId="{C5901233-C820-CF49-8587-CF6DE35CCC3E}"/>
          </ac:spMkLst>
        </pc:spChg>
        <pc:spChg chg="del">
          <ac:chgData name="One Skill" userId="8d49c830ac36a521" providerId="LiveId" clId="{9C6BF567-19FF-6142-9BC2-417BEDDDAE24}" dt="2020-12-20T14:57:06.765" v="622" actId="478"/>
          <ac:spMkLst>
            <pc:docMk/>
            <pc:sldMk cId="3001872325" sldId="271"/>
            <ac:spMk id="4" creationId="{D674933B-DF67-D14D-ACC6-194EA400210B}"/>
          </ac:spMkLst>
        </pc:spChg>
        <pc:spChg chg="add mod">
          <ac:chgData name="One Skill" userId="8d49c830ac36a521" providerId="LiveId" clId="{9C6BF567-19FF-6142-9BC2-417BEDDDAE24}" dt="2020-12-20T15:24:10.101" v="834" actId="12788"/>
          <ac:spMkLst>
            <pc:docMk/>
            <pc:sldMk cId="3001872325" sldId="271"/>
            <ac:spMk id="6" creationId="{86BA49A1-C4F8-6543-8240-061A4699B32F}"/>
          </ac:spMkLst>
        </pc:spChg>
        <pc:spChg chg="add mod">
          <ac:chgData name="One Skill" userId="8d49c830ac36a521" providerId="LiveId" clId="{9C6BF567-19FF-6142-9BC2-417BEDDDAE24}" dt="2020-12-20T16:06:08.654" v="1505" actId="1076"/>
          <ac:spMkLst>
            <pc:docMk/>
            <pc:sldMk cId="3001872325" sldId="271"/>
            <ac:spMk id="8" creationId="{55C861A1-5041-FA48-9C08-E00E83BF7177}"/>
          </ac:spMkLst>
        </pc:spChg>
        <pc:spChg chg="add mod">
          <ac:chgData name="One Skill" userId="8d49c830ac36a521" providerId="LiveId" clId="{9C6BF567-19FF-6142-9BC2-417BEDDDAE24}" dt="2020-12-20T15:10:26.642" v="755" actId="166"/>
          <ac:spMkLst>
            <pc:docMk/>
            <pc:sldMk cId="3001872325" sldId="271"/>
            <ac:spMk id="10" creationId="{0CE686A0-D3CF-4B45-AB0E-0CEACD1B22AE}"/>
          </ac:spMkLst>
        </pc:spChg>
        <pc:spChg chg="add del mod">
          <ac:chgData name="One Skill" userId="8d49c830ac36a521" providerId="LiveId" clId="{9C6BF567-19FF-6142-9BC2-417BEDDDAE24}" dt="2020-12-20T15:00:27.220" v="651" actId="478"/>
          <ac:spMkLst>
            <pc:docMk/>
            <pc:sldMk cId="3001872325" sldId="271"/>
            <ac:spMk id="11" creationId="{BC59B88D-73A1-8E4C-B120-ECF3DA3875F9}"/>
          </ac:spMkLst>
        </pc:spChg>
        <pc:spChg chg="add del mod">
          <ac:chgData name="One Skill" userId="8d49c830ac36a521" providerId="LiveId" clId="{9C6BF567-19FF-6142-9BC2-417BEDDDAE24}" dt="2020-12-20T15:01:16.830" v="672" actId="478"/>
          <ac:spMkLst>
            <pc:docMk/>
            <pc:sldMk cId="3001872325" sldId="271"/>
            <ac:spMk id="13" creationId="{69F9A237-4FEF-AF4E-9D43-06035CD2C7A2}"/>
          </ac:spMkLst>
        </pc:spChg>
        <pc:spChg chg="add del mod">
          <ac:chgData name="One Skill" userId="8d49c830ac36a521" providerId="LiveId" clId="{9C6BF567-19FF-6142-9BC2-417BEDDDAE24}" dt="2020-12-20T16:00:24.761" v="1445" actId="478"/>
          <ac:spMkLst>
            <pc:docMk/>
            <pc:sldMk cId="3001872325" sldId="271"/>
            <ac:spMk id="14" creationId="{EBE3205B-4BB0-6D4C-829B-4035FA68AA8E}"/>
          </ac:spMkLst>
        </pc:spChg>
        <pc:spChg chg="add del mod">
          <ac:chgData name="One Skill" userId="8d49c830ac36a521" providerId="LiveId" clId="{9C6BF567-19FF-6142-9BC2-417BEDDDAE24}" dt="2020-12-20T16:00:24.761" v="1445" actId="478"/>
          <ac:spMkLst>
            <pc:docMk/>
            <pc:sldMk cId="3001872325" sldId="271"/>
            <ac:spMk id="15" creationId="{944F8E9F-DB5B-9949-8AD5-375599C841AB}"/>
          </ac:spMkLst>
        </pc:spChg>
        <pc:spChg chg="add mod">
          <ac:chgData name="One Skill" userId="8d49c830ac36a521" providerId="LiveId" clId="{9C6BF567-19FF-6142-9BC2-417BEDDDAE24}" dt="2020-12-20T16:01:40.799" v="1460" actId="571"/>
          <ac:spMkLst>
            <pc:docMk/>
            <pc:sldMk cId="3001872325" sldId="271"/>
            <ac:spMk id="17" creationId="{E20B9048-CD6B-6F4F-8257-34132D2E8F7F}"/>
          </ac:spMkLst>
        </pc:spChg>
        <pc:spChg chg="add mod">
          <ac:chgData name="One Skill" userId="8d49c830ac36a521" providerId="LiveId" clId="{9C6BF567-19FF-6142-9BC2-417BEDDDAE24}" dt="2020-12-20T16:06:08.654" v="1505" actId="1076"/>
          <ac:spMkLst>
            <pc:docMk/>
            <pc:sldMk cId="3001872325" sldId="271"/>
            <ac:spMk id="18" creationId="{A5D6F6DD-4828-4A4E-9336-6CCFE09E4AFE}"/>
          </ac:spMkLst>
        </pc:spChg>
        <pc:spChg chg="add mod">
          <ac:chgData name="One Skill" userId="8d49c830ac36a521" providerId="LiveId" clId="{9C6BF567-19FF-6142-9BC2-417BEDDDAE24}" dt="2020-12-20T16:06:08.654" v="1505" actId="1076"/>
          <ac:spMkLst>
            <pc:docMk/>
            <pc:sldMk cId="3001872325" sldId="271"/>
            <ac:spMk id="19" creationId="{9FE9B72F-DF87-5F4E-B684-D0770028819B}"/>
          </ac:spMkLst>
        </pc:spChg>
        <pc:spChg chg="add mod">
          <ac:chgData name="One Skill" userId="8d49c830ac36a521" providerId="LiveId" clId="{9C6BF567-19FF-6142-9BC2-417BEDDDAE24}" dt="2020-12-20T16:06:26.924" v="1506" actId="1076"/>
          <ac:spMkLst>
            <pc:docMk/>
            <pc:sldMk cId="3001872325" sldId="271"/>
            <ac:spMk id="20" creationId="{AE454DD4-D90A-704B-ABC6-4575E360C82E}"/>
          </ac:spMkLst>
        </pc:spChg>
        <pc:spChg chg="add mod">
          <ac:chgData name="One Skill" userId="8d49c830ac36a521" providerId="LiveId" clId="{9C6BF567-19FF-6142-9BC2-417BEDDDAE24}" dt="2020-12-20T16:06:26.924" v="1506" actId="1076"/>
          <ac:spMkLst>
            <pc:docMk/>
            <pc:sldMk cId="3001872325" sldId="271"/>
            <ac:spMk id="21" creationId="{A68481F1-4643-EF42-A9CE-7AE30251B04D}"/>
          </ac:spMkLst>
        </pc:spChg>
        <pc:spChg chg="add mod">
          <ac:chgData name="One Skill" userId="8d49c830ac36a521" providerId="LiveId" clId="{9C6BF567-19FF-6142-9BC2-417BEDDDAE24}" dt="2020-12-20T16:06:26.924" v="1506" actId="1076"/>
          <ac:spMkLst>
            <pc:docMk/>
            <pc:sldMk cId="3001872325" sldId="271"/>
            <ac:spMk id="22" creationId="{4B79AB2B-D9AB-BB40-95B4-1E83C4B41C2F}"/>
          </ac:spMkLst>
        </pc:spChg>
        <pc:picChg chg="mod">
          <ac:chgData name="One Skill" userId="8d49c830ac36a521" providerId="LiveId" clId="{9C6BF567-19FF-6142-9BC2-417BEDDDAE24}" dt="2020-12-20T15:24:12.361" v="835" actId="1076"/>
          <ac:picMkLst>
            <pc:docMk/>
            <pc:sldMk cId="3001872325" sldId="271"/>
            <ac:picMk id="5" creationId="{D06CA14A-1988-B749-953E-210BAD5FF40E}"/>
          </ac:picMkLst>
        </pc:picChg>
        <pc:picChg chg="add del mod">
          <ac:chgData name="One Skill" userId="8d49c830ac36a521" providerId="LiveId" clId="{9C6BF567-19FF-6142-9BC2-417BEDDDAE24}" dt="2020-12-20T14:57:19.133" v="624" actId="478"/>
          <ac:picMkLst>
            <pc:docMk/>
            <pc:sldMk cId="3001872325" sldId="271"/>
            <ac:picMk id="7" creationId="{746F5F60-A6C3-4947-BEBA-417C9AB5EBD9}"/>
          </ac:picMkLst>
        </pc:picChg>
        <pc:picChg chg="add del">
          <ac:chgData name="One Skill" userId="8d49c830ac36a521" providerId="LiveId" clId="{9C6BF567-19FF-6142-9BC2-417BEDDDAE24}" dt="2020-12-20T14:58:17.770" v="634" actId="478"/>
          <ac:picMkLst>
            <pc:docMk/>
            <pc:sldMk cId="3001872325" sldId="271"/>
            <ac:picMk id="2050" creationId="{FAB9CBCC-9B9D-C94B-A298-FBB951BC56AE}"/>
          </ac:picMkLst>
        </pc:picChg>
        <pc:picChg chg="add del">
          <ac:chgData name="One Skill" userId="8d49c830ac36a521" providerId="LiveId" clId="{9C6BF567-19FF-6142-9BC2-417BEDDDAE24}" dt="2020-12-20T14:58:33.489" v="636"/>
          <ac:picMkLst>
            <pc:docMk/>
            <pc:sldMk cId="3001872325" sldId="271"/>
            <ac:picMk id="2052" creationId="{3A16E2BB-7B78-5343-B094-FCE214540754}"/>
          </ac:picMkLst>
        </pc:picChg>
        <pc:picChg chg="add mod">
          <ac:chgData name="One Skill" userId="8d49c830ac36a521" providerId="LiveId" clId="{9C6BF567-19FF-6142-9BC2-417BEDDDAE24}" dt="2020-12-20T15:08:53.331" v="742" actId="1076"/>
          <ac:picMkLst>
            <pc:docMk/>
            <pc:sldMk cId="3001872325" sldId="271"/>
            <ac:picMk id="2054" creationId="{D7294908-9A58-794A-B85A-622DC85DAF8C}"/>
          </ac:picMkLst>
        </pc:picChg>
      </pc:sldChg>
      <pc:sldChg chg="add del setBg">
        <pc:chgData name="One Skill" userId="8d49c830ac36a521" providerId="LiveId" clId="{9C6BF567-19FF-6142-9BC2-417BEDDDAE24}" dt="2020-12-20T15:11:23.439" v="757"/>
        <pc:sldMkLst>
          <pc:docMk/>
          <pc:sldMk cId="1200423315" sldId="272"/>
        </pc:sldMkLst>
      </pc:sldChg>
      <pc:sldChg chg="addSp delSp modSp add mod modTransition">
        <pc:chgData name="One Skill" userId="8d49c830ac36a521" providerId="LiveId" clId="{9C6BF567-19FF-6142-9BC2-417BEDDDAE24}" dt="2020-12-20T15:52:45.469" v="1187"/>
        <pc:sldMkLst>
          <pc:docMk/>
          <pc:sldMk cId="3341998466" sldId="272"/>
        </pc:sldMkLst>
        <pc:spChg chg="mod">
          <ac:chgData name="One Skill" userId="8d49c830ac36a521" providerId="LiveId" clId="{9C6BF567-19FF-6142-9BC2-417BEDDDAE24}" dt="2020-12-20T15:11:34.191" v="768" actId="404"/>
          <ac:spMkLst>
            <pc:docMk/>
            <pc:sldMk cId="3341998466" sldId="272"/>
            <ac:spMk id="4" creationId="{D674933B-DF67-D14D-ACC6-194EA400210B}"/>
          </ac:spMkLst>
        </pc:spChg>
        <pc:picChg chg="del">
          <ac:chgData name="One Skill" userId="8d49c830ac36a521" providerId="LiveId" clId="{9C6BF567-19FF-6142-9BC2-417BEDDDAE24}" dt="2020-12-20T15:12:07.412" v="771" actId="478"/>
          <ac:picMkLst>
            <pc:docMk/>
            <pc:sldMk cId="3341998466" sldId="272"/>
            <ac:picMk id="5" creationId="{D06CA14A-1988-B749-953E-210BAD5FF40E}"/>
          </ac:picMkLst>
        </pc:picChg>
        <pc:picChg chg="add mod">
          <ac:chgData name="One Skill" userId="8d49c830ac36a521" providerId="LiveId" clId="{9C6BF567-19FF-6142-9BC2-417BEDDDAE24}" dt="2020-12-20T15:12:15.071" v="774" actId="1076"/>
          <ac:picMkLst>
            <pc:docMk/>
            <pc:sldMk cId="3341998466" sldId="272"/>
            <ac:picMk id="6" creationId="{CEB538FE-34FC-714C-8121-3DEF7E6B040F}"/>
          </ac:picMkLst>
        </pc:picChg>
      </pc:sldChg>
      <pc:sldChg chg="addSp delSp modSp add mod modTransition setBg addAnim delAnim modAnim modNotesTx">
        <pc:chgData name="One Skill" userId="8d49c830ac36a521" providerId="LiveId" clId="{9C6BF567-19FF-6142-9BC2-417BEDDDAE24}" dt="2020-12-20T15:52:45.469" v="1187"/>
        <pc:sldMkLst>
          <pc:docMk/>
          <pc:sldMk cId="3046787693" sldId="273"/>
        </pc:sldMkLst>
        <pc:spChg chg="del mod">
          <ac:chgData name="One Skill" userId="8d49c830ac36a521" providerId="LiveId" clId="{9C6BF567-19FF-6142-9BC2-417BEDDDAE24}" dt="2020-12-20T15:18:12.399" v="813" actId="478"/>
          <ac:spMkLst>
            <pc:docMk/>
            <pc:sldMk cId="3046787693" sldId="273"/>
            <ac:spMk id="3" creationId="{C5901233-C820-CF49-8587-CF6DE35CCC3E}"/>
          </ac:spMkLst>
        </pc:spChg>
        <pc:spChg chg="add del mod">
          <ac:chgData name="One Skill" userId="8d49c830ac36a521" providerId="LiveId" clId="{9C6BF567-19FF-6142-9BC2-417BEDDDAE24}" dt="2020-12-20T15:35:00.393" v="982" actId="478"/>
          <ac:spMkLst>
            <pc:docMk/>
            <pc:sldMk cId="3046787693" sldId="273"/>
            <ac:spMk id="4" creationId="{0DFC0167-0BD0-B041-9661-1ACAF8DF29FE}"/>
          </ac:spMkLst>
        </pc:spChg>
        <pc:spChg chg="mod">
          <ac:chgData name="One Skill" userId="8d49c830ac36a521" providerId="LiveId" clId="{9C6BF567-19FF-6142-9BC2-417BEDDDAE24}" dt="2020-12-20T15:12:48.045" v="785" actId="20577"/>
          <ac:spMkLst>
            <pc:docMk/>
            <pc:sldMk cId="3046787693" sldId="273"/>
            <ac:spMk id="6" creationId="{86BA49A1-C4F8-6543-8240-061A4699B32F}"/>
          </ac:spMkLst>
        </pc:spChg>
        <pc:spChg chg="add del mod">
          <ac:chgData name="One Skill" userId="8d49c830ac36a521" providerId="LiveId" clId="{9C6BF567-19FF-6142-9BC2-417BEDDDAE24}" dt="2020-12-20T15:41:37.724" v="1069" actId="478"/>
          <ac:spMkLst>
            <pc:docMk/>
            <pc:sldMk cId="3046787693" sldId="273"/>
            <ac:spMk id="7" creationId="{530E11B1-5ECC-9B45-AFEC-AB2557DB8A71}"/>
          </ac:spMkLst>
        </pc:spChg>
        <pc:spChg chg="add del mod">
          <ac:chgData name="One Skill" userId="8d49c830ac36a521" providerId="LiveId" clId="{9C6BF567-19FF-6142-9BC2-417BEDDDAE24}" dt="2020-12-20T15:25:14.941" v="847" actId="478"/>
          <ac:spMkLst>
            <pc:docMk/>
            <pc:sldMk cId="3046787693" sldId="273"/>
            <ac:spMk id="12" creationId="{3D7898C4-45C0-0B47-96F7-647AABBB313E}"/>
          </ac:spMkLst>
        </pc:spChg>
        <pc:spChg chg="add del mod">
          <ac:chgData name="One Skill" userId="8d49c830ac36a521" providerId="LiveId" clId="{9C6BF567-19FF-6142-9BC2-417BEDDDAE24}" dt="2020-12-20T15:25:12.799" v="846" actId="478"/>
          <ac:spMkLst>
            <pc:docMk/>
            <pc:sldMk cId="3046787693" sldId="273"/>
            <ac:spMk id="13" creationId="{1AC60654-C16A-EB4D-8446-F8E508810C1E}"/>
          </ac:spMkLst>
        </pc:spChg>
        <pc:spChg chg="del mod">
          <ac:chgData name="One Skill" userId="8d49c830ac36a521" providerId="LiveId" clId="{9C6BF567-19FF-6142-9BC2-417BEDDDAE24}" dt="2020-12-20T15:18:12.399" v="813" actId="478"/>
          <ac:spMkLst>
            <pc:docMk/>
            <pc:sldMk cId="3046787693" sldId="273"/>
            <ac:spMk id="14" creationId="{EBE3205B-4BB0-6D4C-829B-4035FA68AA8E}"/>
          </ac:spMkLst>
        </pc:spChg>
        <pc:spChg chg="del mod">
          <ac:chgData name="One Skill" userId="8d49c830ac36a521" providerId="LiveId" clId="{9C6BF567-19FF-6142-9BC2-417BEDDDAE24}" dt="2020-12-20T15:18:12.399" v="813" actId="478"/>
          <ac:spMkLst>
            <pc:docMk/>
            <pc:sldMk cId="3046787693" sldId="273"/>
            <ac:spMk id="15" creationId="{944F8E9F-DB5B-9949-8AD5-375599C841AB}"/>
          </ac:spMkLst>
        </pc:spChg>
        <pc:spChg chg="add del mod">
          <ac:chgData name="One Skill" userId="8d49c830ac36a521" providerId="LiveId" clId="{9C6BF567-19FF-6142-9BC2-417BEDDDAE24}" dt="2020-12-20T15:25:09.557" v="844" actId="478"/>
          <ac:spMkLst>
            <pc:docMk/>
            <pc:sldMk cId="3046787693" sldId="273"/>
            <ac:spMk id="16" creationId="{0FB5F359-A61B-AC4F-9656-4D0CDC8CD188}"/>
          </ac:spMkLst>
        </pc:spChg>
        <pc:spChg chg="add del mod">
          <ac:chgData name="One Skill" userId="8d49c830ac36a521" providerId="LiveId" clId="{9C6BF567-19FF-6142-9BC2-417BEDDDAE24}" dt="2020-12-20T15:25:10.871" v="845" actId="478"/>
          <ac:spMkLst>
            <pc:docMk/>
            <pc:sldMk cId="3046787693" sldId="273"/>
            <ac:spMk id="17" creationId="{79F9D1C8-317B-C645-AD2F-2161E26BDEED}"/>
          </ac:spMkLst>
        </pc:spChg>
        <pc:spChg chg="add del mod">
          <ac:chgData name="One Skill" userId="8d49c830ac36a521" providerId="LiveId" clId="{9C6BF567-19FF-6142-9BC2-417BEDDDAE24}" dt="2020-12-20T15:35:00.393" v="982" actId="478"/>
          <ac:spMkLst>
            <pc:docMk/>
            <pc:sldMk cId="3046787693" sldId="273"/>
            <ac:spMk id="18" creationId="{AE35A628-2A90-FB43-8382-B97AE1A09DBF}"/>
          </ac:spMkLst>
        </pc:spChg>
        <pc:spChg chg="add del mod">
          <ac:chgData name="One Skill" userId="8d49c830ac36a521" providerId="LiveId" clId="{9C6BF567-19FF-6142-9BC2-417BEDDDAE24}" dt="2020-12-20T15:35:01.501" v="983" actId="478"/>
          <ac:spMkLst>
            <pc:docMk/>
            <pc:sldMk cId="3046787693" sldId="273"/>
            <ac:spMk id="19" creationId="{F0EE7014-8CB7-EC47-BB85-AC1705D80C14}"/>
          </ac:spMkLst>
        </pc:spChg>
        <pc:spChg chg="add del mod">
          <ac:chgData name="One Skill" userId="8d49c830ac36a521" providerId="LiveId" clId="{9C6BF567-19FF-6142-9BC2-417BEDDDAE24}" dt="2020-12-20T15:35:02.618" v="984" actId="478"/>
          <ac:spMkLst>
            <pc:docMk/>
            <pc:sldMk cId="3046787693" sldId="273"/>
            <ac:spMk id="20" creationId="{D06AD1E7-A752-1D4B-9B48-E7A72EA9DF03}"/>
          </ac:spMkLst>
        </pc:spChg>
        <pc:spChg chg="add mod">
          <ac:chgData name="One Skill" userId="8d49c830ac36a521" providerId="LiveId" clId="{9C6BF567-19FF-6142-9BC2-417BEDDDAE24}" dt="2020-12-20T15:38:59.103" v="1011" actId="571"/>
          <ac:spMkLst>
            <pc:docMk/>
            <pc:sldMk cId="3046787693" sldId="273"/>
            <ac:spMk id="21" creationId="{7958C28E-E5A8-E547-8660-BA14AB085DAE}"/>
          </ac:spMkLst>
        </pc:spChg>
        <pc:spChg chg="add del mod">
          <ac:chgData name="One Skill" userId="8d49c830ac36a521" providerId="LiveId" clId="{9C6BF567-19FF-6142-9BC2-417BEDDDAE24}" dt="2020-12-20T15:49:51.931" v="1150" actId="478"/>
          <ac:spMkLst>
            <pc:docMk/>
            <pc:sldMk cId="3046787693" sldId="273"/>
            <ac:spMk id="22" creationId="{18BB1EAC-F292-8744-AA4D-DE2D8BCC99B1}"/>
          </ac:spMkLst>
        </pc:spChg>
        <pc:spChg chg="add del mod">
          <ac:chgData name="One Skill" userId="8d49c830ac36a521" providerId="LiveId" clId="{9C6BF567-19FF-6142-9BC2-417BEDDDAE24}" dt="2020-12-20T15:41:37.157" v="1068" actId="478"/>
          <ac:spMkLst>
            <pc:docMk/>
            <pc:sldMk cId="3046787693" sldId="273"/>
            <ac:spMk id="23" creationId="{7179762A-EA32-8E47-B0F5-B79370B165C6}"/>
          </ac:spMkLst>
        </pc:spChg>
        <pc:spChg chg="add mod">
          <ac:chgData name="One Skill" userId="8d49c830ac36a521" providerId="LiveId" clId="{9C6BF567-19FF-6142-9BC2-417BEDDDAE24}" dt="2020-12-20T15:41:28.898" v="1067" actId="571"/>
          <ac:spMkLst>
            <pc:docMk/>
            <pc:sldMk cId="3046787693" sldId="273"/>
            <ac:spMk id="24" creationId="{2B3CA682-A409-6846-AC3E-1F0A291E2444}"/>
          </ac:spMkLst>
        </pc:spChg>
        <pc:spChg chg="add del mod">
          <ac:chgData name="One Skill" userId="8d49c830ac36a521" providerId="LiveId" clId="{9C6BF567-19FF-6142-9BC2-417BEDDDAE24}" dt="2020-12-20T15:45:59.568" v="1100" actId="478"/>
          <ac:spMkLst>
            <pc:docMk/>
            <pc:sldMk cId="3046787693" sldId="273"/>
            <ac:spMk id="25" creationId="{79049D33-9653-8142-BEC2-BFD7DDCAB071}"/>
          </ac:spMkLst>
        </pc:spChg>
        <pc:spChg chg="add del mod">
          <ac:chgData name="One Skill" userId="8d49c830ac36a521" providerId="LiveId" clId="{9C6BF567-19FF-6142-9BC2-417BEDDDAE24}" dt="2020-12-20T15:49:49.451" v="1147" actId="478"/>
          <ac:spMkLst>
            <pc:docMk/>
            <pc:sldMk cId="3046787693" sldId="273"/>
            <ac:spMk id="26" creationId="{6E078F45-057C-CB4A-863E-BB64354397D8}"/>
          </ac:spMkLst>
        </pc:spChg>
        <pc:spChg chg="add del mod">
          <ac:chgData name="One Skill" userId="8d49c830ac36a521" providerId="LiveId" clId="{9C6BF567-19FF-6142-9BC2-417BEDDDAE24}" dt="2020-12-20T15:49:50.964" v="1149" actId="478"/>
          <ac:spMkLst>
            <pc:docMk/>
            <pc:sldMk cId="3046787693" sldId="273"/>
            <ac:spMk id="27" creationId="{2D595E50-2974-F34A-989A-CDD5120538DB}"/>
          </ac:spMkLst>
        </pc:spChg>
        <pc:spChg chg="add mod">
          <ac:chgData name="One Skill" userId="8d49c830ac36a521" providerId="LiveId" clId="{9C6BF567-19FF-6142-9BC2-417BEDDDAE24}" dt="2020-12-20T15:51:37.600" v="1186" actId="1076"/>
          <ac:spMkLst>
            <pc:docMk/>
            <pc:sldMk cId="3046787693" sldId="273"/>
            <ac:spMk id="28" creationId="{F5655B3E-FE88-834E-A29C-AE048BDB4893}"/>
          </ac:spMkLst>
        </pc:spChg>
        <pc:spChg chg="add del mod">
          <ac:chgData name="One Skill" userId="8d49c830ac36a521" providerId="LiveId" clId="{9C6BF567-19FF-6142-9BC2-417BEDDDAE24}" dt="2020-12-20T15:49:50.482" v="1148" actId="478"/>
          <ac:spMkLst>
            <pc:docMk/>
            <pc:sldMk cId="3046787693" sldId="273"/>
            <ac:spMk id="29" creationId="{71B50B9E-F40D-814D-A4E8-736A8BFA77E2}"/>
          </ac:spMkLst>
        </pc:spChg>
        <pc:spChg chg="add mod">
          <ac:chgData name="One Skill" userId="8d49c830ac36a521" providerId="LiveId" clId="{9C6BF567-19FF-6142-9BC2-417BEDDDAE24}" dt="2020-12-20T15:51:37.600" v="1186" actId="1076"/>
          <ac:spMkLst>
            <pc:docMk/>
            <pc:sldMk cId="3046787693" sldId="273"/>
            <ac:spMk id="30" creationId="{9429F179-E309-5B4C-9AC1-9EAF871D7405}"/>
          </ac:spMkLst>
        </pc:spChg>
        <pc:spChg chg="add mod">
          <ac:chgData name="One Skill" userId="8d49c830ac36a521" providerId="LiveId" clId="{9C6BF567-19FF-6142-9BC2-417BEDDDAE24}" dt="2020-12-20T15:51:37.600" v="1186" actId="1076"/>
          <ac:spMkLst>
            <pc:docMk/>
            <pc:sldMk cId="3046787693" sldId="273"/>
            <ac:spMk id="31" creationId="{D53930A9-9ED7-C347-B138-C9D92018A994}"/>
          </ac:spMkLst>
        </pc:spChg>
        <pc:picChg chg="del">
          <ac:chgData name="One Skill" userId="8d49c830ac36a521" providerId="LiveId" clId="{9C6BF567-19FF-6142-9BC2-417BEDDDAE24}" dt="2020-12-20T15:12:59.262" v="789" actId="478"/>
          <ac:picMkLst>
            <pc:docMk/>
            <pc:sldMk cId="3046787693" sldId="273"/>
            <ac:picMk id="5" creationId="{D06CA14A-1988-B749-953E-210BAD5FF40E}"/>
          </ac:picMkLst>
        </pc:picChg>
        <pc:picChg chg="add mod">
          <ac:chgData name="One Skill" userId="8d49c830ac36a521" providerId="LiveId" clId="{9C6BF567-19FF-6142-9BC2-417BEDDDAE24}" dt="2020-12-20T15:41:28.560" v="1066" actId="1076"/>
          <ac:picMkLst>
            <pc:docMk/>
            <pc:sldMk cId="3046787693" sldId="273"/>
            <ac:picMk id="11" creationId="{EC7840E3-BAD3-A84E-B5ED-F442FFC9B8E6}"/>
          </ac:picMkLst>
        </pc:picChg>
        <pc:picChg chg="del mod">
          <ac:chgData name="One Skill" userId="8d49c830ac36a521" providerId="LiveId" clId="{9C6BF567-19FF-6142-9BC2-417BEDDDAE24}" dt="2020-12-20T15:13:24.488" v="796" actId="478"/>
          <ac:picMkLst>
            <pc:docMk/>
            <pc:sldMk cId="3046787693" sldId="273"/>
            <ac:picMk id="2054" creationId="{D7294908-9A58-794A-B85A-622DC85DAF8C}"/>
          </ac:picMkLst>
        </pc:picChg>
        <pc:picChg chg="add mod">
          <ac:chgData name="One Skill" userId="8d49c830ac36a521" providerId="LiveId" clId="{9C6BF567-19FF-6142-9BC2-417BEDDDAE24}" dt="2020-12-20T15:40:03.749" v="1034" actId="167"/>
          <ac:picMkLst>
            <pc:docMk/>
            <pc:sldMk cId="3046787693" sldId="273"/>
            <ac:picMk id="3074" creationId="{7E6FB2E9-7E21-1A4B-B7D9-51B1351B358F}"/>
          </ac:picMkLst>
        </pc:picChg>
      </pc:sldChg>
      <pc:sldChg chg="addSp delSp modSp add mod modTransition">
        <pc:chgData name="One Skill" userId="8d49c830ac36a521" providerId="LiveId" clId="{9C6BF567-19FF-6142-9BC2-417BEDDDAE24}" dt="2020-12-20T15:52:45.469" v="1187"/>
        <pc:sldMkLst>
          <pc:docMk/>
          <pc:sldMk cId="271936434" sldId="274"/>
        </pc:sldMkLst>
        <pc:spChg chg="mod">
          <ac:chgData name="One Skill" userId="8d49c830ac36a521" providerId="LiveId" clId="{9C6BF567-19FF-6142-9BC2-417BEDDDAE24}" dt="2020-12-20T15:28:56.234" v="920" actId="20577"/>
          <ac:spMkLst>
            <pc:docMk/>
            <pc:sldMk cId="271936434" sldId="274"/>
            <ac:spMk id="4" creationId="{D674933B-DF67-D14D-ACC6-194EA400210B}"/>
          </ac:spMkLst>
        </pc:spChg>
        <pc:spChg chg="add mod">
          <ac:chgData name="One Skill" userId="8d49c830ac36a521" providerId="LiveId" clId="{9C6BF567-19FF-6142-9BC2-417BEDDDAE24}" dt="2020-12-20T15:29:02.229" v="932" actId="20577"/>
          <ac:spMkLst>
            <pc:docMk/>
            <pc:sldMk cId="271936434" sldId="274"/>
            <ac:spMk id="5" creationId="{FD9FA5D4-F976-AF4C-AC07-03DCC1B85E22}"/>
          </ac:spMkLst>
        </pc:spChg>
        <pc:picChg chg="del">
          <ac:chgData name="One Skill" userId="8d49c830ac36a521" providerId="LiveId" clId="{9C6BF567-19FF-6142-9BC2-417BEDDDAE24}" dt="2020-12-20T15:30:23.001" v="952" actId="478"/>
          <ac:picMkLst>
            <pc:docMk/>
            <pc:sldMk cId="271936434" sldId="274"/>
            <ac:picMk id="6" creationId="{CEB538FE-34FC-714C-8121-3DEF7E6B040F}"/>
          </ac:picMkLst>
        </pc:picChg>
        <pc:picChg chg="add mod">
          <ac:chgData name="One Skill" userId="8d49c830ac36a521" providerId="LiveId" clId="{9C6BF567-19FF-6142-9BC2-417BEDDDAE24}" dt="2020-12-20T15:30:38.641" v="958" actId="108"/>
          <ac:picMkLst>
            <pc:docMk/>
            <pc:sldMk cId="271936434" sldId="274"/>
            <ac:picMk id="7" creationId="{3ABC9C15-A943-6549-9279-9BBD8A235D84}"/>
          </ac:picMkLst>
        </pc:picChg>
      </pc:sldChg>
      <pc:sldChg chg="add del setBg">
        <pc:chgData name="One Skill" userId="8d49c830ac36a521" providerId="LiveId" clId="{9C6BF567-19FF-6142-9BC2-417BEDDDAE24}" dt="2020-12-20T15:28:22.148" v="890"/>
        <pc:sldMkLst>
          <pc:docMk/>
          <pc:sldMk cId="1570673602" sldId="274"/>
        </pc:sldMkLst>
      </pc:sldChg>
      <pc:sldChg chg="addSp delSp modSp add mod modTransition setBg delAnim modAnim modNotesTx">
        <pc:chgData name="One Skill" userId="8d49c830ac36a521" providerId="LiveId" clId="{9C6BF567-19FF-6142-9BC2-417BEDDDAE24}" dt="2020-12-22T10:03:35.130" v="1764" actId="688"/>
        <pc:sldMkLst>
          <pc:docMk/>
          <pc:sldMk cId="51870337" sldId="275"/>
        </pc:sldMkLst>
        <pc:spChg chg="del">
          <ac:chgData name="One Skill" userId="8d49c830ac36a521" providerId="LiveId" clId="{9C6BF567-19FF-6142-9BC2-417BEDDDAE24}" dt="2020-12-20T16:16:10.903" v="1604" actId="478"/>
          <ac:spMkLst>
            <pc:docMk/>
            <pc:sldMk cId="51870337" sldId="275"/>
            <ac:spMk id="4" creationId="{0DFC0167-0BD0-B041-9661-1ACAF8DF29FE}"/>
          </ac:spMkLst>
        </pc:spChg>
        <pc:spChg chg="mod">
          <ac:chgData name="One Skill" userId="8d49c830ac36a521" providerId="LiveId" clId="{9C6BF567-19FF-6142-9BC2-417BEDDDAE24}" dt="2020-12-20T16:16:48.434" v="1612" actId="27803"/>
          <ac:spMkLst>
            <pc:docMk/>
            <pc:sldMk cId="51870337" sldId="275"/>
            <ac:spMk id="5" creationId="{7A5F71DC-C1B2-F24F-935A-97B3BB311D80}"/>
          </ac:spMkLst>
        </pc:spChg>
        <pc:spChg chg="mod topLvl">
          <ac:chgData name="One Skill" userId="8d49c830ac36a521" providerId="LiveId" clId="{9C6BF567-19FF-6142-9BC2-417BEDDDAE24}" dt="2020-12-20T15:31:19.186" v="967" actId="1076"/>
          <ac:spMkLst>
            <pc:docMk/>
            <pc:sldMk cId="51870337" sldId="275"/>
            <ac:spMk id="6" creationId="{86BA49A1-C4F8-6543-8240-061A4699B32F}"/>
          </ac:spMkLst>
        </pc:spChg>
        <pc:spChg chg="mod">
          <ac:chgData name="One Skill" userId="8d49c830ac36a521" providerId="LiveId" clId="{9C6BF567-19FF-6142-9BC2-417BEDDDAE24}" dt="2020-12-20T16:16:48.434" v="1612" actId="27803"/>
          <ac:spMkLst>
            <pc:docMk/>
            <pc:sldMk cId="51870337" sldId="275"/>
            <ac:spMk id="7" creationId="{7027C96C-E5BC-C841-9817-193F6B5FB3FB}"/>
          </ac:spMkLst>
        </pc:spChg>
        <pc:spChg chg="add del">
          <ac:chgData name="One Skill" userId="8d49c830ac36a521" providerId="LiveId" clId="{9C6BF567-19FF-6142-9BC2-417BEDDDAE24}" dt="2020-12-20T16:17:37.710" v="1619" actId="478"/>
          <ac:spMkLst>
            <pc:docMk/>
            <pc:sldMk cId="51870337" sldId="275"/>
            <ac:spMk id="8" creationId="{DCBE670D-0338-0647-B622-4E8BA29D19FA}"/>
          </ac:spMkLst>
        </pc:spChg>
        <pc:spChg chg="mod">
          <ac:chgData name="One Skill" userId="8d49c830ac36a521" providerId="LiveId" clId="{9C6BF567-19FF-6142-9BC2-417BEDDDAE24}" dt="2020-12-20T16:19:01.755" v="1625" actId="207"/>
          <ac:spMkLst>
            <pc:docMk/>
            <pc:sldMk cId="51870337" sldId="275"/>
            <ac:spMk id="11" creationId="{CD1B8F9A-FB3E-9B4E-85E1-524E7A251704}"/>
          </ac:spMkLst>
        </pc:spChg>
        <pc:spChg chg="add mod topLvl">
          <ac:chgData name="One Skill" userId="8d49c830ac36a521" providerId="LiveId" clId="{9C6BF567-19FF-6142-9BC2-417BEDDDAE24}" dt="2020-12-20T15:31:19.186" v="967" actId="1076"/>
          <ac:spMkLst>
            <pc:docMk/>
            <pc:sldMk cId="51870337" sldId="275"/>
            <ac:spMk id="12" creationId="{99D1D594-5228-7E40-8C11-673A42AE8EE2}"/>
          </ac:spMkLst>
        </pc:spChg>
        <pc:spChg chg="mod">
          <ac:chgData name="One Skill" userId="8d49c830ac36a521" providerId="LiveId" clId="{9C6BF567-19FF-6142-9BC2-417BEDDDAE24}" dt="2020-12-20T16:19:01.755" v="1625" actId="207"/>
          <ac:spMkLst>
            <pc:docMk/>
            <pc:sldMk cId="51870337" sldId="275"/>
            <ac:spMk id="15" creationId="{6CC1C29B-1477-494B-8F22-2B7063EDD326}"/>
          </ac:spMkLst>
        </pc:spChg>
        <pc:spChg chg="add del mod">
          <ac:chgData name="One Skill" userId="8d49c830ac36a521" providerId="LiveId" clId="{9C6BF567-19FF-6142-9BC2-417BEDDDAE24}" dt="2020-12-20T16:17:54.444" v="1623" actId="478"/>
          <ac:spMkLst>
            <pc:docMk/>
            <pc:sldMk cId="51870337" sldId="275"/>
            <ac:spMk id="16" creationId="{51CF64D9-7FE0-8746-A744-132984E45CDC}"/>
          </ac:spMkLst>
        </pc:spChg>
        <pc:spChg chg="del">
          <ac:chgData name="One Skill" userId="8d49c830ac36a521" providerId="LiveId" clId="{9C6BF567-19FF-6142-9BC2-417BEDDDAE24}" dt="2020-12-20T16:16:11.694" v="1605" actId="478"/>
          <ac:spMkLst>
            <pc:docMk/>
            <pc:sldMk cId="51870337" sldId="275"/>
            <ac:spMk id="18" creationId="{AE35A628-2A90-FB43-8382-B97AE1A09DBF}"/>
          </ac:spMkLst>
        </pc:spChg>
        <pc:spChg chg="del">
          <ac:chgData name="One Skill" userId="8d49c830ac36a521" providerId="LiveId" clId="{9C6BF567-19FF-6142-9BC2-417BEDDDAE24}" dt="2020-12-20T16:16:12.510" v="1606" actId="478"/>
          <ac:spMkLst>
            <pc:docMk/>
            <pc:sldMk cId="51870337" sldId="275"/>
            <ac:spMk id="19" creationId="{F0EE7014-8CB7-EC47-BB85-AC1705D80C14}"/>
          </ac:spMkLst>
        </pc:spChg>
        <pc:spChg chg="del">
          <ac:chgData name="One Skill" userId="8d49c830ac36a521" providerId="LiveId" clId="{9C6BF567-19FF-6142-9BC2-417BEDDDAE24}" dt="2020-12-20T16:16:13.367" v="1607" actId="478"/>
          <ac:spMkLst>
            <pc:docMk/>
            <pc:sldMk cId="51870337" sldId="275"/>
            <ac:spMk id="20" creationId="{D06AD1E7-A752-1D4B-9B48-E7A72EA9DF03}"/>
          </ac:spMkLst>
        </pc:spChg>
        <pc:spChg chg="add del mod">
          <ac:chgData name="One Skill" userId="8d49c830ac36a521" providerId="LiveId" clId="{9C6BF567-19FF-6142-9BC2-417BEDDDAE24}" dt="2020-12-20T16:17:54.444" v="1623" actId="478"/>
          <ac:spMkLst>
            <pc:docMk/>
            <pc:sldMk cId="51870337" sldId="275"/>
            <ac:spMk id="22" creationId="{8DC29CD1-5653-4641-8E0B-EFB8BD3E156A}"/>
          </ac:spMkLst>
        </pc:spChg>
        <pc:spChg chg="mod">
          <ac:chgData name="One Skill" userId="8d49c830ac36a521" providerId="LiveId" clId="{9C6BF567-19FF-6142-9BC2-417BEDDDAE24}" dt="2020-12-20T16:23:13.231" v="1647" actId="1076"/>
          <ac:spMkLst>
            <pc:docMk/>
            <pc:sldMk cId="51870337" sldId="275"/>
            <ac:spMk id="24" creationId="{480C9633-F820-3D45-9499-D282F58F0A66}"/>
          </ac:spMkLst>
        </pc:spChg>
        <pc:spChg chg="add mod">
          <ac:chgData name="One Skill" userId="8d49c830ac36a521" providerId="LiveId" clId="{9C6BF567-19FF-6142-9BC2-417BEDDDAE24}" dt="2020-12-22T10:03:35.130" v="1764" actId="688"/>
          <ac:spMkLst>
            <pc:docMk/>
            <pc:sldMk cId="51870337" sldId="275"/>
            <ac:spMk id="26" creationId="{D41648B8-54FC-9049-AD25-9FC457D2D522}"/>
          </ac:spMkLst>
        </pc:spChg>
        <pc:grpChg chg="del mod">
          <ac:chgData name="One Skill" userId="8d49c830ac36a521" providerId="LiveId" clId="{9C6BF567-19FF-6142-9BC2-417BEDDDAE24}" dt="2020-12-20T16:17:19.926" v="1616" actId="478"/>
          <ac:grpSpMkLst>
            <pc:docMk/>
            <pc:sldMk cId="51870337" sldId="275"/>
            <ac:grpSpMk id="3" creationId="{41CFB003-50CD-3E41-9718-E660349E5902}"/>
          </ac:grpSpMkLst>
        </pc:grpChg>
        <pc:grpChg chg="add del mod">
          <ac:chgData name="One Skill" userId="8d49c830ac36a521" providerId="LiveId" clId="{9C6BF567-19FF-6142-9BC2-417BEDDDAE24}" dt="2020-12-20T15:29:26.545" v="949" actId="165"/>
          <ac:grpSpMkLst>
            <pc:docMk/>
            <pc:sldMk cId="51870337" sldId="275"/>
            <ac:grpSpMk id="3" creationId="{7E73A44A-73D0-FB49-91C2-77C4D19C4622}"/>
          </ac:grpSpMkLst>
        </pc:grpChg>
        <pc:grpChg chg="del mod">
          <ac:chgData name="One Skill" userId="8d49c830ac36a521" providerId="LiveId" clId="{9C6BF567-19FF-6142-9BC2-417BEDDDAE24}" dt="2020-12-20T16:20:29.873" v="1626" actId="478"/>
          <ac:grpSpMkLst>
            <pc:docMk/>
            <pc:sldMk cId="51870337" sldId="275"/>
            <ac:grpSpMk id="9" creationId="{6A638F77-2EE5-F447-82FE-7587DE767BA0}"/>
          </ac:grpSpMkLst>
        </pc:grpChg>
        <pc:picChg chg="del">
          <ac:chgData name="One Skill" userId="8d49c830ac36a521" providerId="LiveId" clId="{9C6BF567-19FF-6142-9BC2-417BEDDDAE24}" dt="2020-12-20T15:30:56.653" v="963" actId="478"/>
          <ac:picMkLst>
            <pc:docMk/>
            <pc:sldMk cId="51870337" sldId="275"/>
            <ac:picMk id="11" creationId="{EC7840E3-BAD3-A84E-B5ED-F442FFC9B8E6}"/>
          </ac:picMkLst>
        </pc:picChg>
        <pc:picChg chg="add mod">
          <ac:chgData name="One Skill" userId="8d49c830ac36a521" providerId="LiveId" clId="{9C6BF567-19FF-6142-9BC2-417BEDDDAE24}" dt="2020-12-20T16:23:33.249" v="1654" actId="1076"/>
          <ac:picMkLst>
            <pc:docMk/>
            <pc:sldMk cId="51870337" sldId="275"/>
            <ac:picMk id="13" creationId="{A756BC14-D990-AE45-A8C6-1B6F0B9533CD}"/>
          </ac:picMkLst>
        </pc:picChg>
        <pc:picChg chg="add del mod">
          <ac:chgData name="One Skill" userId="8d49c830ac36a521" providerId="LiveId" clId="{9C6BF567-19FF-6142-9BC2-417BEDDDAE24}" dt="2020-12-20T16:16:48.434" v="1612" actId="27803"/>
          <ac:picMkLst>
            <pc:docMk/>
            <pc:sldMk cId="51870337" sldId="275"/>
            <ac:picMk id="14" creationId="{41CFB003-50CD-3E41-9718-E660349E5902}"/>
          </ac:picMkLst>
        </pc:picChg>
        <pc:picChg chg="add del mod">
          <ac:chgData name="One Skill" userId="8d49c830ac36a521" providerId="LiveId" clId="{9C6BF567-19FF-6142-9BC2-417BEDDDAE24}" dt="2020-12-20T16:17:32.179" v="1618" actId="27803"/>
          <ac:picMkLst>
            <pc:docMk/>
            <pc:sldMk cId="51870337" sldId="275"/>
            <ac:picMk id="17" creationId="{6A638F77-2EE5-F447-82FE-7587DE767BA0}"/>
          </ac:picMkLst>
        </pc:picChg>
        <pc:picChg chg="add del mod">
          <ac:chgData name="One Skill" userId="8d49c830ac36a521" providerId="LiveId" clId="{9C6BF567-19FF-6142-9BC2-417BEDDDAE24}" dt="2020-12-20T16:21:38.913" v="1631" actId="27803"/>
          <ac:picMkLst>
            <pc:docMk/>
            <pc:sldMk cId="51870337" sldId="275"/>
            <ac:picMk id="23" creationId="{480C9633-F820-3D45-9499-D282F58F0A66}"/>
          </ac:picMkLst>
        </pc:picChg>
        <pc:picChg chg="del">
          <ac:chgData name="One Skill" userId="8d49c830ac36a521" providerId="LiveId" clId="{9C6BF567-19FF-6142-9BC2-417BEDDDAE24}" dt="2020-12-20T15:33:58.124" v="971" actId="478"/>
          <ac:picMkLst>
            <pc:docMk/>
            <pc:sldMk cId="51870337" sldId="275"/>
            <ac:picMk id="3074" creationId="{7E6FB2E9-7E21-1A4B-B7D9-51B1351B358F}"/>
          </ac:picMkLst>
        </pc:picChg>
        <pc:picChg chg="add mod">
          <ac:chgData name="One Skill" userId="8d49c830ac36a521" providerId="LiveId" clId="{9C6BF567-19FF-6142-9BC2-417BEDDDAE24}" dt="2020-12-20T16:23:24.529" v="1650" actId="167"/>
          <ac:picMkLst>
            <pc:docMk/>
            <pc:sldMk cId="51870337" sldId="275"/>
            <ac:picMk id="5122" creationId="{D29F581C-915B-3B4C-9A89-1AA8FB4A24DC}"/>
          </ac:picMkLst>
        </pc:picChg>
      </pc:sldChg>
      <pc:sldChg chg="add del setBg">
        <pc:chgData name="One Skill" userId="8d49c830ac36a521" providerId="LiveId" clId="{9C6BF567-19FF-6142-9BC2-417BEDDDAE24}" dt="2020-12-20T15:28:22.148" v="890"/>
        <pc:sldMkLst>
          <pc:docMk/>
          <pc:sldMk cId="2699497628" sldId="275"/>
        </pc:sldMkLst>
      </pc:sldChg>
    </pc:docChg>
  </pc:docChgLst>
  <pc:docChgLst>
    <pc:chgData name="One Skill" userId="8d49c830ac36a521" providerId="LiveId" clId="{E20B0766-6B0D-AD41-83DE-CFBF7E5310C1}"/>
    <pc:docChg chg="undo custSel addSld delSld modSld addSection modSection">
      <pc:chgData name="One Skill" userId="8d49c830ac36a521" providerId="LiveId" clId="{E20B0766-6B0D-AD41-83DE-CFBF7E5310C1}" dt="2020-12-20T14:09:02.766" v="610"/>
      <pc:docMkLst>
        <pc:docMk/>
      </pc:docMkLst>
      <pc:sldChg chg="addSp delSp modSp new">
        <pc:chgData name="One Skill" userId="8d49c830ac36a521" providerId="LiveId" clId="{E20B0766-6B0D-AD41-83DE-CFBF7E5310C1}" dt="2020-12-20T12:33:22.771" v="3"/>
        <pc:sldMkLst>
          <pc:docMk/>
          <pc:sldMk cId="3595122145" sldId="263"/>
        </pc:sldMkLst>
        <pc:spChg chg="add del mod">
          <ac:chgData name="One Skill" userId="8d49c830ac36a521" providerId="LiveId" clId="{E20B0766-6B0D-AD41-83DE-CFBF7E5310C1}" dt="2020-12-20T12:33:14.528" v="2"/>
          <ac:spMkLst>
            <pc:docMk/>
            <pc:sldMk cId="3595122145" sldId="263"/>
            <ac:spMk id="2" creationId="{403D44C6-B6C2-604A-BB69-87B288B65A29}"/>
          </ac:spMkLst>
        </pc:spChg>
        <pc:picChg chg="add">
          <ac:chgData name="One Skill" userId="8d49c830ac36a521" providerId="LiveId" clId="{E20B0766-6B0D-AD41-83DE-CFBF7E5310C1}" dt="2020-12-20T12:33:22.771" v="3"/>
          <ac:picMkLst>
            <pc:docMk/>
            <pc:sldMk cId="3595122145" sldId="263"/>
            <ac:picMk id="1026" creationId="{F52477A1-8667-0B4D-A8CA-BA565C6FD23D}"/>
          </ac:picMkLst>
        </pc:picChg>
      </pc:sldChg>
      <pc:sldChg chg="addSp new modNotesTx">
        <pc:chgData name="One Skill" userId="8d49c830ac36a521" providerId="LiveId" clId="{E20B0766-6B0D-AD41-83DE-CFBF7E5310C1}" dt="2020-12-20T12:36:34.173" v="8" actId="20577"/>
        <pc:sldMkLst>
          <pc:docMk/>
          <pc:sldMk cId="1413377506" sldId="264"/>
        </pc:sldMkLst>
        <pc:picChg chg="add">
          <ac:chgData name="One Skill" userId="8d49c830ac36a521" providerId="LiveId" clId="{E20B0766-6B0D-AD41-83DE-CFBF7E5310C1}" dt="2020-12-20T12:34:06.745" v="5"/>
          <ac:picMkLst>
            <pc:docMk/>
            <pc:sldMk cId="1413377506" sldId="264"/>
            <ac:picMk id="2050" creationId="{1EF9DC17-5A1D-6041-A649-D079731789D6}"/>
          </ac:picMkLst>
        </pc:picChg>
      </pc:sldChg>
      <pc:sldChg chg="addSp modSp new mod">
        <pc:chgData name="One Skill" userId="8d49c830ac36a521" providerId="LiveId" clId="{E20B0766-6B0D-AD41-83DE-CFBF7E5310C1}" dt="2020-12-20T12:41:30.190" v="13" actId="12788"/>
        <pc:sldMkLst>
          <pc:docMk/>
          <pc:sldMk cId="1831226089" sldId="265"/>
        </pc:sldMkLst>
        <pc:picChg chg="add mod">
          <ac:chgData name="One Skill" userId="8d49c830ac36a521" providerId="LiveId" clId="{E20B0766-6B0D-AD41-83DE-CFBF7E5310C1}" dt="2020-12-20T12:41:30.190" v="13" actId="12788"/>
          <ac:picMkLst>
            <pc:docMk/>
            <pc:sldMk cId="1831226089" sldId="265"/>
            <ac:picMk id="2" creationId="{839FB58E-2446-0640-B9F9-19F94B464284}"/>
          </ac:picMkLst>
        </pc:picChg>
      </pc:sldChg>
      <pc:sldChg chg="addSp new">
        <pc:chgData name="One Skill" userId="8d49c830ac36a521" providerId="LiveId" clId="{E20B0766-6B0D-AD41-83DE-CFBF7E5310C1}" dt="2020-12-20T12:49:39.862" v="15"/>
        <pc:sldMkLst>
          <pc:docMk/>
          <pc:sldMk cId="3148394109" sldId="266"/>
        </pc:sldMkLst>
        <pc:picChg chg="add">
          <ac:chgData name="One Skill" userId="8d49c830ac36a521" providerId="LiveId" clId="{E20B0766-6B0D-AD41-83DE-CFBF7E5310C1}" dt="2020-12-20T12:49:39.862" v="15"/>
          <ac:picMkLst>
            <pc:docMk/>
            <pc:sldMk cId="3148394109" sldId="266"/>
            <ac:picMk id="2" creationId="{3BD3F457-0A7F-0541-86B3-43CD546ECE6B}"/>
          </ac:picMkLst>
        </pc:picChg>
      </pc:sldChg>
      <pc:sldChg chg="addSp delSp modSp new mod">
        <pc:chgData name="One Skill" userId="8d49c830ac36a521" providerId="LiveId" clId="{E20B0766-6B0D-AD41-83DE-CFBF7E5310C1}" dt="2020-12-20T13:21:28.202" v="379" actId="14861"/>
        <pc:sldMkLst>
          <pc:docMk/>
          <pc:sldMk cId="2385354970" sldId="267"/>
        </pc:sldMkLst>
        <pc:graphicFrameChg chg="add del mod modGraphic">
          <ac:chgData name="One Skill" userId="8d49c830ac36a521" providerId="LiveId" clId="{E20B0766-6B0D-AD41-83DE-CFBF7E5310C1}" dt="2020-12-20T13:20:13.880" v="144" actId="478"/>
          <ac:graphicFrameMkLst>
            <pc:docMk/>
            <pc:sldMk cId="2385354970" sldId="267"/>
            <ac:graphicFrameMk id="4" creationId="{8C89E764-AC95-0843-B2C7-D94F01272EDD}"/>
          </ac:graphicFrameMkLst>
        </pc:graphicFrameChg>
        <pc:graphicFrameChg chg="add mod modGraphic">
          <ac:chgData name="One Skill" userId="8d49c830ac36a521" providerId="LiveId" clId="{E20B0766-6B0D-AD41-83DE-CFBF7E5310C1}" dt="2020-12-20T13:21:28.202" v="379" actId="14861"/>
          <ac:graphicFrameMkLst>
            <pc:docMk/>
            <pc:sldMk cId="2385354970" sldId="267"/>
            <ac:graphicFrameMk id="6" creationId="{039C2E45-7383-084C-A25A-231F40FCFD88}"/>
          </ac:graphicFrameMkLst>
        </pc:graphicFrameChg>
        <pc:picChg chg="add mod">
          <ac:chgData name="One Skill" userId="8d49c830ac36a521" providerId="LiveId" clId="{E20B0766-6B0D-AD41-83DE-CFBF7E5310C1}" dt="2020-12-20T13:13:13.247" v="17"/>
          <ac:picMkLst>
            <pc:docMk/>
            <pc:sldMk cId="2385354970" sldId="267"/>
            <ac:picMk id="2" creationId="{FAE37928-628E-1B40-972B-1FCDC7355668}"/>
          </ac:picMkLst>
        </pc:picChg>
      </pc:sldChg>
      <pc:sldChg chg="addSp delSp modSp new mod modTransition setBg">
        <pc:chgData name="One Skill" userId="8d49c830ac36a521" providerId="LiveId" clId="{E20B0766-6B0D-AD41-83DE-CFBF7E5310C1}" dt="2020-12-20T13:37:04.217" v="430" actId="20577"/>
        <pc:sldMkLst>
          <pc:docMk/>
          <pc:sldMk cId="97523264" sldId="268"/>
        </pc:sldMkLst>
        <pc:spChg chg="add mod">
          <ac:chgData name="One Skill" userId="8d49c830ac36a521" providerId="LiveId" clId="{E20B0766-6B0D-AD41-83DE-CFBF7E5310C1}" dt="2020-12-20T13:16:31.021" v="79" actId="692"/>
          <ac:spMkLst>
            <pc:docMk/>
            <pc:sldMk cId="97523264" sldId="268"/>
            <ac:spMk id="2" creationId="{B8A42B65-566C-0A41-B8C2-5032B07BD196}"/>
          </ac:spMkLst>
        </pc:spChg>
        <pc:spChg chg="add del mod">
          <ac:chgData name="One Skill" userId="8d49c830ac36a521" providerId="LiveId" clId="{E20B0766-6B0D-AD41-83DE-CFBF7E5310C1}" dt="2020-12-20T13:14:03.881" v="27" actId="478"/>
          <ac:spMkLst>
            <pc:docMk/>
            <pc:sldMk cId="97523264" sldId="268"/>
            <ac:spMk id="3" creationId="{28C9CB96-631F-B24C-8E1D-C33AA910D36C}"/>
          </ac:spMkLst>
        </pc:spChg>
        <pc:spChg chg="add mod">
          <ac:chgData name="One Skill" userId="8d49c830ac36a521" providerId="LiveId" clId="{E20B0766-6B0D-AD41-83DE-CFBF7E5310C1}" dt="2020-12-20T13:37:04.217" v="430" actId="20577"/>
          <ac:spMkLst>
            <pc:docMk/>
            <pc:sldMk cId="97523264" sldId="268"/>
            <ac:spMk id="4" creationId="{D674933B-DF67-D14D-ACC6-194EA400210B}"/>
          </ac:spMkLst>
        </pc:spChg>
      </pc:sldChg>
      <pc:sldChg chg="new del">
        <pc:chgData name="One Skill" userId="8d49c830ac36a521" providerId="LiveId" clId="{E20B0766-6B0D-AD41-83DE-CFBF7E5310C1}" dt="2020-12-20T13:17:26.996" v="86" actId="680"/>
        <pc:sldMkLst>
          <pc:docMk/>
          <pc:sldMk cId="2354730426" sldId="269"/>
        </pc:sldMkLst>
      </pc:sldChg>
      <pc:sldChg chg="addSp delSp modSp add mod modTransition setBg delAnim modAnim">
        <pc:chgData name="One Skill" userId="8d49c830ac36a521" providerId="LiveId" clId="{E20B0766-6B0D-AD41-83DE-CFBF7E5310C1}" dt="2020-12-20T14:09:02.766" v="610"/>
        <pc:sldMkLst>
          <pc:docMk/>
          <pc:sldMk cId="3842807558" sldId="269"/>
        </pc:sldMkLst>
        <pc:spChg chg="del">
          <ac:chgData name="One Skill" userId="8d49c830ac36a521" providerId="LiveId" clId="{E20B0766-6B0D-AD41-83DE-CFBF7E5310C1}" dt="2020-12-20T13:17:31.442" v="88" actId="478"/>
          <ac:spMkLst>
            <pc:docMk/>
            <pc:sldMk cId="3842807558" sldId="269"/>
            <ac:spMk id="2" creationId="{B8A42B65-566C-0A41-B8C2-5032B07BD196}"/>
          </ac:spMkLst>
        </pc:spChg>
        <pc:spChg chg="del mod topLvl">
          <ac:chgData name="One Skill" userId="8d49c830ac36a521" providerId="LiveId" clId="{E20B0766-6B0D-AD41-83DE-CFBF7E5310C1}" dt="2020-12-20T13:27:07.615" v="412" actId="478"/>
          <ac:spMkLst>
            <pc:docMk/>
            <pc:sldMk cId="3842807558" sldId="269"/>
            <ac:spMk id="4" creationId="{D674933B-DF67-D14D-ACC6-194EA400210B}"/>
          </ac:spMkLst>
        </pc:spChg>
        <pc:spChg chg="add mod topLvl">
          <ac:chgData name="One Skill" userId="8d49c830ac36a521" providerId="LiveId" clId="{E20B0766-6B0D-AD41-83DE-CFBF7E5310C1}" dt="2020-12-20T14:02:18.471" v="518" actId="166"/>
          <ac:spMkLst>
            <pc:docMk/>
            <pc:sldMk cId="3842807558" sldId="269"/>
            <ac:spMk id="5" creationId="{67ABF447-6E17-1A45-AD94-46DCD25C1D16}"/>
          </ac:spMkLst>
        </pc:spChg>
        <pc:spChg chg="add mod">
          <ac:chgData name="One Skill" userId="8d49c830ac36a521" providerId="LiveId" clId="{E20B0766-6B0D-AD41-83DE-CFBF7E5310C1}" dt="2020-12-20T13:27:19.297" v="416" actId="14100"/>
          <ac:spMkLst>
            <pc:docMk/>
            <pc:sldMk cId="3842807558" sldId="269"/>
            <ac:spMk id="10" creationId="{CF6B2B7C-89ED-F540-A64D-0D5E18A71354}"/>
          </ac:spMkLst>
        </pc:spChg>
        <pc:spChg chg="add mod">
          <ac:chgData name="One Skill" userId="8d49c830ac36a521" providerId="LiveId" clId="{E20B0766-6B0D-AD41-83DE-CFBF7E5310C1}" dt="2020-12-20T14:02:18.471" v="518" actId="166"/>
          <ac:spMkLst>
            <pc:docMk/>
            <pc:sldMk cId="3842807558" sldId="269"/>
            <ac:spMk id="11" creationId="{F1ABBEE1-A4F3-6746-AE3A-4B6E12CE6CA3}"/>
          </ac:spMkLst>
        </pc:spChg>
        <pc:spChg chg="add mod">
          <ac:chgData name="One Skill" userId="8d49c830ac36a521" providerId="LiveId" clId="{E20B0766-6B0D-AD41-83DE-CFBF7E5310C1}" dt="2020-12-20T14:08:56.990" v="608" actId="207"/>
          <ac:spMkLst>
            <pc:docMk/>
            <pc:sldMk cId="3842807558" sldId="269"/>
            <ac:spMk id="12" creationId="{A349B309-EFF8-E142-87D1-31756D1C6B55}"/>
          </ac:spMkLst>
        </pc:spChg>
        <pc:spChg chg="add del mod">
          <ac:chgData name="One Skill" userId="8d49c830ac36a521" providerId="LiveId" clId="{E20B0766-6B0D-AD41-83DE-CFBF7E5310C1}" dt="2020-12-20T14:00:21.933" v="488" actId="478"/>
          <ac:spMkLst>
            <pc:docMk/>
            <pc:sldMk cId="3842807558" sldId="269"/>
            <ac:spMk id="13" creationId="{E2F69725-97E2-D843-BB94-AE048D35B4F2}"/>
          </ac:spMkLst>
        </pc:spChg>
        <pc:spChg chg="add del mod">
          <ac:chgData name="One Skill" userId="8d49c830ac36a521" providerId="LiveId" clId="{E20B0766-6B0D-AD41-83DE-CFBF7E5310C1}" dt="2020-12-20T14:00:21.933" v="488" actId="478"/>
          <ac:spMkLst>
            <pc:docMk/>
            <pc:sldMk cId="3842807558" sldId="269"/>
            <ac:spMk id="14" creationId="{853E4C59-4A42-7141-8D63-D6175A622EA9}"/>
          </ac:spMkLst>
        </pc:spChg>
        <pc:spChg chg="add del mod">
          <ac:chgData name="One Skill" userId="8d49c830ac36a521" providerId="LiveId" clId="{E20B0766-6B0D-AD41-83DE-CFBF7E5310C1}" dt="2020-12-20T14:01:05.771" v="500" actId="478"/>
          <ac:spMkLst>
            <pc:docMk/>
            <pc:sldMk cId="3842807558" sldId="269"/>
            <ac:spMk id="15" creationId="{7695AF1C-83F2-154D-87AB-5D7CE3D8265C}"/>
          </ac:spMkLst>
        </pc:spChg>
        <pc:spChg chg="add del mod">
          <ac:chgData name="One Skill" userId="8d49c830ac36a521" providerId="LiveId" clId="{E20B0766-6B0D-AD41-83DE-CFBF7E5310C1}" dt="2020-12-20T14:06:54.038" v="562" actId="478"/>
          <ac:spMkLst>
            <pc:docMk/>
            <pc:sldMk cId="3842807558" sldId="269"/>
            <ac:spMk id="16" creationId="{D356632F-E72E-FD40-B2F9-CC0EA5CB7727}"/>
          </ac:spMkLst>
        </pc:spChg>
        <pc:spChg chg="add del mod">
          <ac:chgData name="One Skill" userId="8d49c830ac36a521" providerId="LiveId" clId="{E20B0766-6B0D-AD41-83DE-CFBF7E5310C1}" dt="2020-12-20T14:06:54.038" v="562" actId="478"/>
          <ac:spMkLst>
            <pc:docMk/>
            <pc:sldMk cId="3842807558" sldId="269"/>
            <ac:spMk id="17" creationId="{08362F7D-A515-9E4E-BFB2-8793F5DD0F07}"/>
          </ac:spMkLst>
        </pc:spChg>
        <pc:grpChg chg="add del mod">
          <ac:chgData name="One Skill" userId="8d49c830ac36a521" providerId="LiveId" clId="{E20B0766-6B0D-AD41-83DE-CFBF7E5310C1}" dt="2020-12-20T13:25:44.533" v="410" actId="165"/>
          <ac:grpSpMkLst>
            <pc:docMk/>
            <pc:sldMk cId="3842807558" sldId="269"/>
            <ac:grpSpMk id="9" creationId="{E728AC41-9650-934D-9841-E006978D8266}"/>
          </ac:grpSpMkLst>
        </pc:grpChg>
        <pc:cxnChg chg="add del mod topLvl">
          <ac:chgData name="One Skill" userId="8d49c830ac36a521" providerId="LiveId" clId="{E20B0766-6B0D-AD41-83DE-CFBF7E5310C1}" dt="2020-12-20T13:27:05.045" v="411" actId="478"/>
          <ac:cxnSpMkLst>
            <pc:docMk/>
            <pc:sldMk cId="3842807558" sldId="269"/>
            <ac:cxnSpMk id="6" creationId="{93FF90A9-9E07-0344-896A-14A2F98C6A4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F6D82-066C-FA4D-8270-4E3B76B0A85B}" type="datetimeFigureOut">
              <a:t>10/05/2023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92847-51ED-1449-A9AF-8F855167E8E6}" type="slidenum">
              <a:t>‹N›</a:t>
            </a:fld>
            <a:endParaRPr lang="en-LT"/>
          </a:p>
        </p:txBody>
      </p:sp>
    </p:spTree>
    <p:extLst>
      <p:ext uri="{BB962C8B-B14F-4D97-AF65-F5344CB8AC3E}">
        <p14:creationId xmlns:p14="http://schemas.microsoft.com/office/powerpoint/2010/main" val="281350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https://unsplash.com/photos/AXu2aZ3YgP8</a:t>
            </a:r>
            <a:endParaRPr lang="en-LT" dirty="0"/>
          </a:p>
        </p:txBody>
      </p:sp>
      <p:sp>
        <p:nvSpPr>
          <p:cNvPr id="4" name="Slide Number Placeholder 3"/>
          <p:cNvSpPr>
            <a:spLocks noGrp="1"/>
          </p:cNvSpPr>
          <p:nvPr>
            <p:ph type="sldNum" sz="quarter" idx="5"/>
          </p:nvPr>
        </p:nvSpPr>
        <p:spPr/>
        <p:txBody>
          <a:bodyPr/>
          <a:lstStyle/>
          <a:p>
            <a:fld id="{5BE92847-51ED-1449-A9AF-8F855167E8E6}" type="slidenum">
              <a:t>1</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https://unsplash.com/photos/fItRJ7AHak8</a:t>
            </a:r>
            <a:endParaRPr lang="en-LT"/>
          </a:p>
        </p:txBody>
      </p:sp>
      <p:sp>
        <p:nvSpPr>
          <p:cNvPr id="4" name="Slide Number Placeholder 3"/>
          <p:cNvSpPr>
            <a:spLocks noGrp="1"/>
          </p:cNvSpPr>
          <p:nvPr>
            <p:ph type="sldNum" sz="quarter" idx="5"/>
          </p:nvPr>
        </p:nvSpPr>
        <p:spPr/>
        <p:txBody>
          <a:bodyPr/>
          <a:lstStyle/>
          <a:p>
            <a:fld id="{5BE92847-51ED-1449-A9AF-8F855167E8E6}" type="slidenum">
              <a:t>3</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https://unsplash.com/photos/48nerZQCHgo</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5</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https://unsplash.com/photos/TvN54bnuQg8</a:t>
            </a:r>
            <a:endParaRPr lang="en-LT"/>
          </a:p>
        </p:txBody>
      </p:sp>
      <p:sp>
        <p:nvSpPr>
          <p:cNvPr id="4" name="Slide Number Placeholder 3"/>
          <p:cNvSpPr>
            <a:spLocks noGrp="1"/>
          </p:cNvSpPr>
          <p:nvPr>
            <p:ph type="sldNum" sz="quarter" idx="5"/>
          </p:nvPr>
        </p:nvSpPr>
        <p:spPr/>
        <p:txBody>
          <a:bodyPr/>
          <a:lstStyle/>
          <a:p>
            <a:fld id="{5BE92847-51ED-1449-A9AF-8F855167E8E6}" type="slidenum">
              <a:rPr lang="en-LT"/>
              <a:t>7</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https://unsplash.com/photos/GKLIsLZxhj0</a:t>
            </a:r>
            <a:endParaRPr lang="en-LT"/>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E92847-51ED-1449-A9AF-8F855167E8E6}"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63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E682-BC13-E443-B955-4FA79FB3F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T"/>
          </a:p>
        </p:txBody>
      </p:sp>
      <p:sp>
        <p:nvSpPr>
          <p:cNvPr id="3" name="Subtitle 2">
            <a:extLst>
              <a:ext uri="{FF2B5EF4-FFF2-40B4-BE49-F238E27FC236}">
                <a16:creationId xmlns:a16="http://schemas.microsoft.com/office/drawing/2014/main" id="{8343E81D-F660-B04A-A02A-7771D9835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T"/>
          </a:p>
        </p:txBody>
      </p:sp>
      <p:sp>
        <p:nvSpPr>
          <p:cNvPr id="4" name="Date Placeholder 3">
            <a:extLst>
              <a:ext uri="{FF2B5EF4-FFF2-40B4-BE49-F238E27FC236}">
                <a16:creationId xmlns:a16="http://schemas.microsoft.com/office/drawing/2014/main" id="{FB20CAD2-F4B0-6D4F-A3DB-59C0869B6DA4}"/>
              </a:ext>
            </a:extLst>
          </p:cNvPr>
          <p:cNvSpPr>
            <a:spLocks noGrp="1"/>
          </p:cNvSpPr>
          <p:nvPr>
            <p:ph type="dt" sz="half" idx="10"/>
          </p:nvPr>
        </p:nvSpPr>
        <p:spPr/>
        <p:txBody>
          <a:bodyPr/>
          <a:lstStyle/>
          <a:p>
            <a:fld id="{5C1621EB-52E9-864A-B0F6-E4DE6976EFAF}" type="datetimeFigureOut">
              <a:t>10/05/2023</a:t>
            </a:fld>
            <a:endParaRPr lang="en-LT"/>
          </a:p>
        </p:txBody>
      </p:sp>
      <p:sp>
        <p:nvSpPr>
          <p:cNvPr id="5" name="Footer Placeholder 4">
            <a:extLst>
              <a:ext uri="{FF2B5EF4-FFF2-40B4-BE49-F238E27FC236}">
                <a16:creationId xmlns:a16="http://schemas.microsoft.com/office/drawing/2014/main" id="{35559959-8F63-1C46-9846-971A9FA824AF}"/>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04FAE86-30FA-9842-986E-368BD12DB94C}"/>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81052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BE3B-CFC3-5A4C-B7F9-83501BEBB544}"/>
              </a:ext>
            </a:extLst>
          </p:cNvPr>
          <p:cNvSpPr>
            <a:spLocks noGrp="1"/>
          </p:cNvSpPr>
          <p:nvPr>
            <p:ph type="title"/>
          </p:nvPr>
        </p:nvSpPr>
        <p:spPr/>
        <p:txBody>
          <a:bodyPr/>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7F6FE2E7-8408-F64E-AC06-6E9B1F7B6D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86B17EA7-EDC0-674E-87AF-81F0CC4A4735}"/>
              </a:ext>
            </a:extLst>
          </p:cNvPr>
          <p:cNvSpPr>
            <a:spLocks noGrp="1"/>
          </p:cNvSpPr>
          <p:nvPr>
            <p:ph type="dt" sz="half" idx="10"/>
          </p:nvPr>
        </p:nvSpPr>
        <p:spPr/>
        <p:txBody>
          <a:bodyPr/>
          <a:lstStyle/>
          <a:p>
            <a:fld id="{5C1621EB-52E9-864A-B0F6-E4DE6976EFAF}" type="datetimeFigureOut">
              <a:t>10/05/2023</a:t>
            </a:fld>
            <a:endParaRPr lang="en-LT"/>
          </a:p>
        </p:txBody>
      </p:sp>
      <p:sp>
        <p:nvSpPr>
          <p:cNvPr id="5" name="Footer Placeholder 4">
            <a:extLst>
              <a:ext uri="{FF2B5EF4-FFF2-40B4-BE49-F238E27FC236}">
                <a16:creationId xmlns:a16="http://schemas.microsoft.com/office/drawing/2014/main" id="{95A66A1F-640A-DD4A-8A62-FC15E9D3F56B}"/>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9ED5553-91F0-6547-ABB8-D9C439CB0D8B}"/>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308699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1D21FB-DAFB-DF4B-B7CA-DF378245F1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T"/>
          </a:p>
        </p:txBody>
      </p:sp>
      <p:sp>
        <p:nvSpPr>
          <p:cNvPr id="3" name="Vertical Text Placeholder 2">
            <a:extLst>
              <a:ext uri="{FF2B5EF4-FFF2-40B4-BE49-F238E27FC236}">
                <a16:creationId xmlns:a16="http://schemas.microsoft.com/office/drawing/2014/main" id="{C7C020F6-65AA-B149-8A98-D754BD2D8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289CA0BA-7E42-374F-BCF5-EDBE9B1CAD2B}"/>
              </a:ext>
            </a:extLst>
          </p:cNvPr>
          <p:cNvSpPr>
            <a:spLocks noGrp="1"/>
          </p:cNvSpPr>
          <p:nvPr>
            <p:ph type="dt" sz="half" idx="10"/>
          </p:nvPr>
        </p:nvSpPr>
        <p:spPr/>
        <p:txBody>
          <a:bodyPr/>
          <a:lstStyle/>
          <a:p>
            <a:fld id="{5C1621EB-52E9-864A-B0F6-E4DE6976EFAF}" type="datetimeFigureOut">
              <a:t>10/05/2023</a:t>
            </a:fld>
            <a:endParaRPr lang="en-LT"/>
          </a:p>
        </p:txBody>
      </p:sp>
      <p:sp>
        <p:nvSpPr>
          <p:cNvPr id="5" name="Footer Placeholder 4">
            <a:extLst>
              <a:ext uri="{FF2B5EF4-FFF2-40B4-BE49-F238E27FC236}">
                <a16:creationId xmlns:a16="http://schemas.microsoft.com/office/drawing/2014/main" id="{6AF8169A-AD4F-B54D-BD6E-4A85F6C023AD}"/>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A467CF1D-B5A0-C945-8BEF-46A5BA8407F5}"/>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04077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F467-98F8-1240-ACB7-FB89C8182B30}"/>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7CDF9D25-2E40-A546-8E08-F406112B1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C1978E3D-659B-5845-B58C-F7CE0FEDAC4D}"/>
              </a:ext>
            </a:extLst>
          </p:cNvPr>
          <p:cNvSpPr>
            <a:spLocks noGrp="1"/>
          </p:cNvSpPr>
          <p:nvPr>
            <p:ph type="dt" sz="half" idx="10"/>
          </p:nvPr>
        </p:nvSpPr>
        <p:spPr/>
        <p:txBody>
          <a:bodyPr/>
          <a:lstStyle/>
          <a:p>
            <a:fld id="{5C1621EB-52E9-864A-B0F6-E4DE6976EFAF}" type="datetimeFigureOut">
              <a:t>10/05/2023</a:t>
            </a:fld>
            <a:endParaRPr lang="en-LT"/>
          </a:p>
        </p:txBody>
      </p:sp>
      <p:sp>
        <p:nvSpPr>
          <p:cNvPr id="5" name="Footer Placeholder 4">
            <a:extLst>
              <a:ext uri="{FF2B5EF4-FFF2-40B4-BE49-F238E27FC236}">
                <a16:creationId xmlns:a16="http://schemas.microsoft.com/office/drawing/2014/main" id="{2FF348E1-52F7-3740-BECC-A872BC95274C}"/>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863AFA0-CF5D-CB4F-86DA-A26B2DDDD4E4}"/>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5446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BE51-5261-8649-BBAC-76D794105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T"/>
          </a:p>
        </p:txBody>
      </p:sp>
      <p:sp>
        <p:nvSpPr>
          <p:cNvPr id="3" name="Text Placeholder 2">
            <a:extLst>
              <a:ext uri="{FF2B5EF4-FFF2-40B4-BE49-F238E27FC236}">
                <a16:creationId xmlns:a16="http://schemas.microsoft.com/office/drawing/2014/main" id="{495328B6-1619-BD43-AFD5-7594537CB9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3C310A-FBFE-6A4B-94FD-CD0539AA4DB3}"/>
              </a:ext>
            </a:extLst>
          </p:cNvPr>
          <p:cNvSpPr>
            <a:spLocks noGrp="1"/>
          </p:cNvSpPr>
          <p:nvPr>
            <p:ph type="dt" sz="half" idx="10"/>
          </p:nvPr>
        </p:nvSpPr>
        <p:spPr/>
        <p:txBody>
          <a:bodyPr/>
          <a:lstStyle/>
          <a:p>
            <a:fld id="{5C1621EB-52E9-864A-B0F6-E4DE6976EFAF}" type="datetimeFigureOut">
              <a:t>10/05/2023</a:t>
            </a:fld>
            <a:endParaRPr lang="en-LT"/>
          </a:p>
        </p:txBody>
      </p:sp>
      <p:sp>
        <p:nvSpPr>
          <p:cNvPr id="5" name="Footer Placeholder 4">
            <a:extLst>
              <a:ext uri="{FF2B5EF4-FFF2-40B4-BE49-F238E27FC236}">
                <a16:creationId xmlns:a16="http://schemas.microsoft.com/office/drawing/2014/main" id="{4509B160-B8F3-9845-896E-719CFEDB949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32CFF698-F77F-6B4B-84A3-6571531ACAB7}"/>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968971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D5FF-D86B-9747-848F-2C768AE53E06}"/>
              </a:ext>
            </a:extLst>
          </p:cNvPr>
          <p:cNvSpPr>
            <a:spLocks noGrp="1"/>
          </p:cNvSpPr>
          <p:nvPr>
            <p:ph type="title"/>
          </p:nvPr>
        </p:nvSpPr>
        <p:spPr/>
        <p:txBody>
          <a:bodyPr/>
          <a:lstStyle/>
          <a:p>
            <a:r>
              <a:rPr lang="en-US"/>
              <a:t>Click to edit Master title style</a:t>
            </a:r>
            <a:endParaRPr lang="en-LT"/>
          </a:p>
        </p:txBody>
      </p:sp>
      <p:sp>
        <p:nvSpPr>
          <p:cNvPr id="3" name="Content Placeholder 2">
            <a:extLst>
              <a:ext uri="{FF2B5EF4-FFF2-40B4-BE49-F238E27FC236}">
                <a16:creationId xmlns:a16="http://schemas.microsoft.com/office/drawing/2014/main" id="{FF78C517-D3BF-1840-B5E3-D495BF943C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Content Placeholder 3">
            <a:extLst>
              <a:ext uri="{FF2B5EF4-FFF2-40B4-BE49-F238E27FC236}">
                <a16:creationId xmlns:a16="http://schemas.microsoft.com/office/drawing/2014/main" id="{14F0A760-A9DA-0E47-8642-F4561309DD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Date Placeholder 4">
            <a:extLst>
              <a:ext uri="{FF2B5EF4-FFF2-40B4-BE49-F238E27FC236}">
                <a16:creationId xmlns:a16="http://schemas.microsoft.com/office/drawing/2014/main" id="{58D07266-6075-214C-9A0F-1B14A182DA47}"/>
              </a:ext>
            </a:extLst>
          </p:cNvPr>
          <p:cNvSpPr>
            <a:spLocks noGrp="1"/>
          </p:cNvSpPr>
          <p:nvPr>
            <p:ph type="dt" sz="half" idx="10"/>
          </p:nvPr>
        </p:nvSpPr>
        <p:spPr/>
        <p:txBody>
          <a:bodyPr/>
          <a:lstStyle/>
          <a:p>
            <a:fld id="{5C1621EB-52E9-864A-B0F6-E4DE6976EFAF}" type="datetimeFigureOut">
              <a:t>10/05/2023</a:t>
            </a:fld>
            <a:endParaRPr lang="en-LT"/>
          </a:p>
        </p:txBody>
      </p:sp>
      <p:sp>
        <p:nvSpPr>
          <p:cNvPr id="6" name="Footer Placeholder 5">
            <a:extLst>
              <a:ext uri="{FF2B5EF4-FFF2-40B4-BE49-F238E27FC236}">
                <a16:creationId xmlns:a16="http://schemas.microsoft.com/office/drawing/2014/main" id="{4A6FDC8C-B2B0-4245-A63C-2FB5D90D3893}"/>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04EF4FA8-9897-264C-B54C-3F8F18770321}"/>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70322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B15F-C6FA-D84D-AB7C-2B5E418D3912}"/>
              </a:ext>
            </a:extLst>
          </p:cNvPr>
          <p:cNvSpPr>
            <a:spLocks noGrp="1"/>
          </p:cNvSpPr>
          <p:nvPr>
            <p:ph type="title"/>
          </p:nvPr>
        </p:nvSpPr>
        <p:spPr>
          <a:xfrm>
            <a:off x="839788" y="365125"/>
            <a:ext cx="10515600" cy="1325563"/>
          </a:xfrm>
        </p:spPr>
        <p:txBody>
          <a:bodyPr/>
          <a:lstStyle/>
          <a:p>
            <a:r>
              <a:rPr lang="en-US"/>
              <a:t>Click to edit Master title style</a:t>
            </a:r>
            <a:endParaRPr lang="en-LT"/>
          </a:p>
        </p:txBody>
      </p:sp>
      <p:sp>
        <p:nvSpPr>
          <p:cNvPr id="3" name="Text Placeholder 2">
            <a:extLst>
              <a:ext uri="{FF2B5EF4-FFF2-40B4-BE49-F238E27FC236}">
                <a16:creationId xmlns:a16="http://schemas.microsoft.com/office/drawing/2014/main" id="{AE0F8AC2-AA47-514A-8FDD-22D9C7EA7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D7083-810C-DE49-887E-B07C6D74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5" name="Text Placeholder 4">
            <a:extLst>
              <a:ext uri="{FF2B5EF4-FFF2-40B4-BE49-F238E27FC236}">
                <a16:creationId xmlns:a16="http://schemas.microsoft.com/office/drawing/2014/main" id="{1778EA05-E088-664F-95B0-F7ACC95192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3E967E-B198-B644-85C4-9E2D8C07E3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7" name="Date Placeholder 6">
            <a:extLst>
              <a:ext uri="{FF2B5EF4-FFF2-40B4-BE49-F238E27FC236}">
                <a16:creationId xmlns:a16="http://schemas.microsoft.com/office/drawing/2014/main" id="{B4430866-AC10-394E-BF2C-D6905A00C0A6}"/>
              </a:ext>
            </a:extLst>
          </p:cNvPr>
          <p:cNvSpPr>
            <a:spLocks noGrp="1"/>
          </p:cNvSpPr>
          <p:nvPr>
            <p:ph type="dt" sz="half" idx="10"/>
          </p:nvPr>
        </p:nvSpPr>
        <p:spPr/>
        <p:txBody>
          <a:bodyPr/>
          <a:lstStyle/>
          <a:p>
            <a:fld id="{5C1621EB-52E9-864A-B0F6-E4DE6976EFAF}" type="datetimeFigureOut">
              <a:t>10/05/2023</a:t>
            </a:fld>
            <a:endParaRPr lang="en-LT"/>
          </a:p>
        </p:txBody>
      </p:sp>
      <p:sp>
        <p:nvSpPr>
          <p:cNvPr id="8" name="Footer Placeholder 7">
            <a:extLst>
              <a:ext uri="{FF2B5EF4-FFF2-40B4-BE49-F238E27FC236}">
                <a16:creationId xmlns:a16="http://schemas.microsoft.com/office/drawing/2014/main" id="{EA4192B9-1A8F-5643-8EDB-7F6741B9DB44}"/>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2D7EE84F-1143-8540-BC3E-2E7FBEDE2EED}"/>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57888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082-AEA3-514F-B09D-1F6E78F66EFC}"/>
              </a:ext>
            </a:extLst>
          </p:cNvPr>
          <p:cNvSpPr>
            <a:spLocks noGrp="1"/>
          </p:cNvSpPr>
          <p:nvPr>
            <p:ph type="title"/>
          </p:nvPr>
        </p:nvSpPr>
        <p:spPr/>
        <p:txBody>
          <a:bodyPr/>
          <a:lstStyle/>
          <a:p>
            <a:r>
              <a:rPr lang="en-US"/>
              <a:t>Click to edit Master title style</a:t>
            </a:r>
            <a:endParaRPr lang="en-LT"/>
          </a:p>
        </p:txBody>
      </p:sp>
      <p:sp>
        <p:nvSpPr>
          <p:cNvPr id="3" name="Date Placeholder 2">
            <a:extLst>
              <a:ext uri="{FF2B5EF4-FFF2-40B4-BE49-F238E27FC236}">
                <a16:creationId xmlns:a16="http://schemas.microsoft.com/office/drawing/2014/main" id="{F491E451-9867-6C42-8057-6E95D2F362B2}"/>
              </a:ext>
            </a:extLst>
          </p:cNvPr>
          <p:cNvSpPr>
            <a:spLocks noGrp="1"/>
          </p:cNvSpPr>
          <p:nvPr>
            <p:ph type="dt" sz="half" idx="10"/>
          </p:nvPr>
        </p:nvSpPr>
        <p:spPr/>
        <p:txBody>
          <a:bodyPr/>
          <a:lstStyle/>
          <a:p>
            <a:fld id="{5C1621EB-52E9-864A-B0F6-E4DE6976EFAF}" type="datetimeFigureOut">
              <a:t>10/05/2023</a:t>
            </a:fld>
            <a:endParaRPr lang="en-LT"/>
          </a:p>
        </p:txBody>
      </p:sp>
      <p:sp>
        <p:nvSpPr>
          <p:cNvPr id="4" name="Footer Placeholder 3">
            <a:extLst>
              <a:ext uri="{FF2B5EF4-FFF2-40B4-BE49-F238E27FC236}">
                <a16:creationId xmlns:a16="http://schemas.microsoft.com/office/drawing/2014/main" id="{6AA23332-F96E-2A45-BF20-B5E13FB9400F}"/>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B508CDD1-FCB4-B145-AA09-3E794E2376CD}"/>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6095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489A-8D6C-DC47-B468-186F9A4696AA}"/>
              </a:ext>
            </a:extLst>
          </p:cNvPr>
          <p:cNvSpPr>
            <a:spLocks noGrp="1"/>
          </p:cNvSpPr>
          <p:nvPr>
            <p:ph type="dt" sz="half" idx="10"/>
          </p:nvPr>
        </p:nvSpPr>
        <p:spPr/>
        <p:txBody>
          <a:bodyPr/>
          <a:lstStyle/>
          <a:p>
            <a:fld id="{5C1621EB-52E9-864A-B0F6-E4DE6976EFAF}" type="datetimeFigureOut">
              <a:t>10/05/2023</a:t>
            </a:fld>
            <a:endParaRPr lang="en-LT"/>
          </a:p>
        </p:txBody>
      </p:sp>
      <p:sp>
        <p:nvSpPr>
          <p:cNvPr id="3" name="Footer Placeholder 2">
            <a:extLst>
              <a:ext uri="{FF2B5EF4-FFF2-40B4-BE49-F238E27FC236}">
                <a16:creationId xmlns:a16="http://schemas.microsoft.com/office/drawing/2014/main" id="{87229109-1C34-5244-ADE5-222459E6E11F}"/>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2F09E646-008A-3748-BCE2-BCCC6ED324DA}"/>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1459180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5A1-F2E4-4441-8387-1A6E6B2073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Content Placeholder 2">
            <a:extLst>
              <a:ext uri="{FF2B5EF4-FFF2-40B4-BE49-F238E27FC236}">
                <a16:creationId xmlns:a16="http://schemas.microsoft.com/office/drawing/2014/main" id="{77ADA04F-4005-F044-8FE5-2EC8060FA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Text Placeholder 3">
            <a:extLst>
              <a:ext uri="{FF2B5EF4-FFF2-40B4-BE49-F238E27FC236}">
                <a16:creationId xmlns:a16="http://schemas.microsoft.com/office/drawing/2014/main" id="{625CDADC-814E-244E-B9E5-2C9051426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33663C-1FF4-3D4E-854F-A5AA4B8A5D1C}"/>
              </a:ext>
            </a:extLst>
          </p:cNvPr>
          <p:cNvSpPr>
            <a:spLocks noGrp="1"/>
          </p:cNvSpPr>
          <p:nvPr>
            <p:ph type="dt" sz="half" idx="10"/>
          </p:nvPr>
        </p:nvSpPr>
        <p:spPr/>
        <p:txBody>
          <a:bodyPr/>
          <a:lstStyle/>
          <a:p>
            <a:fld id="{5C1621EB-52E9-864A-B0F6-E4DE6976EFAF}" type="datetimeFigureOut">
              <a:t>10/05/2023</a:t>
            </a:fld>
            <a:endParaRPr lang="en-LT"/>
          </a:p>
        </p:txBody>
      </p:sp>
      <p:sp>
        <p:nvSpPr>
          <p:cNvPr id="6" name="Footer Placeholder 5">
            <a:extLst>
              <a:ext uri="{FF2B5EF4-FFF2-40B4-BE49-F238E27FC236}">
                <a16:creationId xmlns:a16="http://schemas.microsoft.com/office/drawing/2014/main" id="{40040EC2-135F-FE46-92F3-F3CD1E63A0F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1F4625FC-8AEA-F74B-9DD8-E453DBA5FB9A}"/>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844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0717-7D74-B44F-9E66-235930CCAE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T"/>
          </a:p>
        </p:txBody>
      </p:sp>
      <p:sp>
        <p:nvSpPr>
          <p:cNvPr id="3" name="Picture Placeholder 2">
            <a:extLst>
              <a:ext uri="{FF2B5EF4-FFF2-40B4-BE49-F238E27FC236}">
                <a16:creationId xmlns:a16="http://schemas.microsoft.com/office/drawing/2014/main" id="{E290095B-B62E-3C44-845A-8D31260A6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62AA383A-A1BD-3449-AEF4-F5EB7E8F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DE627-2BED-3549-9D80-6D0263AB61D7}"/>
              </a:ext>
            </a:extLst>
          </p:cNvPr>
          <p:cNvSpPr>
            <a:spLocks noGrp="1"/>
          </p:cNvSpPr>
          <p:nvPr>
            <p:ph type="dt" sz="half" idx="10"/>
          </p:nvPr>
        </p:nvSpPr>
        <p:spPr/>
        <p:txBody>
          <a:bodyPr/>
          <a:lstStyle/>
          <a:p>
            <a:fld id="{5C1621EB-52E9-864A-B0F6-E4DE6976EFAF}" type="datetimeFigureOut">
              <a:t>10/05/2023</a:t>
            </a:fld>
            <a:endParaRPr lang="en-LT"/>
          </a:p>
        </p:txBody>
      </p:sp>
      <p:sp>
        <p:nvSpPr>
          <p:cNvPr id="6" name="Footer Placeholder 5">
            <a:extLst>
              <a:ext uri="{FF2B5EF4-FFF2-40B4-BE49-F238E27FC236}">
                <a16:creationId xmlns:a16="http://schemas.microsoft.com/office/drawing/2014/main" id="{6E475BC9-5EA8-9D48-A131-684734B30FE7}"/>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C47BAA5F-2F19-D749-8E4B-44ABBE824FA0}"/>
              </a:ext>
            </a:extLst>
          </p:cNvPr>
          <p:cNvSpPr>
            <a:spLocks noGrp="1"/>
          </p:cNvSpPr>
          <p:nvPr>
            <p:ph type="sldNum" sz="quarter" idx="12"/>
          </p:nvPr>
        </p:nvSpPr>
        <p:spPr/>
        <p:txBody>
          <a:bodyPr/>
          <a:lstStyle/>
          <a:p>
            <a:fld id="{BD72A2A8-704E-EF48-80AE-D3783EE37A42}" type="slidenum">
              <a:t>‹N›</a:t>
            </a:fld>
            <a:endParaRPr lang="en-LT"/>
          </a:p>
        </p:txBody>
      </p:sp>
    </p:spTree>
    <p:extLst>
      <p:ext uri="{BB962C8B-B14F-4D97-AF65-F5344CB8AC3E}">
        <p14:creationId xmlns:p14="http://schemas.microsoft.com/office/powerpoint/2010/main" val="2882049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AB91E-8D3B-5049-91E0-681A6BD55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T"/>
          </a:p>
        </p:txBody>
      </p:sp>
      <p:sp>
        <p:nvSpPr>
          <p:cNvPr id="3" name="Text Placeholder 2">
            <a:extLst>
              <a:ext uri="{FF2B5EF4-FFF2-40B4-BE49-F238E27FC236}">
                <a16:creationId xmlns:a16="http://schemas.microsoft.com/office/drawing/2014/main" id="{7EC0D1AD-7B0F-C243-8060-E31261F402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T"/>
          </a:p>
        </p:txBody>
      </p:sp>
      <p:sp>
        <p:nvSpPr>
          <p:cNvPr id="4" name="Date Placeholder 3">
            <a:extLst>
              <a:ext uri="{FF2B5EF4-FFF2-40B4-BE49-F238E27FC236}">
                <a16:creationId xmlns:a16="http://schemas.microsoft.com/office/drawing/2014/main" id="{40B009B1-730F-3948-AFDB-A7D2295142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621EB-52E9-864A-B0F6-E4DE6976EFAF}" type="datetimeFigureOut">
              <a:t>10/05/2023</a:t>
            </a:fld>
            <a:endParaRPr lang="en-LT"/>
          </a:p>
        </p:txBody>
      </p:sp>
      <p:sp>
        <p:nvSpPr>
          <p:cNvPr id="5" name="Footer Placeholder 4">
            <a:extLst>
              <a:ext uri="{FF2B5EF4-FFF2-40B4-BE49-F238E27FC236}">
                <a16:creationId xmlns:a16="http://schemas.microsoft.com/office/drawing/2014/main" id="{3E368CD1-C846-864B-8FF5-193D2956B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9B75D875-456D-074B-9AD9-F14C62DF5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72A2A8-704E-EF48-80AE-D3783EE37A42}" type="slidenum">
              <a:t>‹N›</a:t>
            </a:fld>
            <a:endParaRPr lang="en-LT"/>
          </a:p>
        </p:txBody>
      </p:sp>
    </p:spTree>
    <p:extLst>
      <p:ext uri="{BB962C8B-B14F-4D97-AF65-F5344CB8AC3E}">
        <p14:creationId xmlns:p14="http://schemas.microsoft.com/office/powerpoint/2010/main" val="26700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21.png"/><Relationship Id="rId12" Type="http://schemas.openxmlformats.org/officeDocument/2006/relationships/slide" Target="slide2.xml"/><Relationship Id="rId2" Type="http://schemas.openxmlformats.org/officeDocument/2006/relationships/notesSlide" Target="../notesSlides/notesSlide1.xml"/><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image" Target="../media/image4.png"/><Relationship Id="rId15" Type="http://schemas.openxmlformats.org/officeDocument/2006/relationships/slide" Target="slide4.xml"/><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 Target="slide9.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2.wdp"/><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1/relationships/webextension" Target="../webextensions/webextension1.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16.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Carta da Parati Scuro tetris sfondo - PIXERS.IT">
            <a:extLst>
              <a:ext uri="{FF2B5EF4-FFF2-40B4-BE49-F238E27FC236}">
                <a16:creationId xmlns:a16="http://schemas.microsoft.com/office/drawing/2014/main" id="{ACD679FC-8EBC-C269-2F10-2F064136D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6" y="-1683392"/>
            <a:ext cx="12209476" cy="862060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3053347" y="385357"/>
            <a:ext cx="6085320" cy="923330"/>
          </a:xfrm>
          <a:prstGeom prst="rect">
            <a:avLst/>
          </a:prstGeom>
        </p:spPr>
        <p:txBody>
          <a:bodyPr wrap="none">
            <a:spAutoFit/>
          </a:bodyPr>
          <a:lstStyle/>
          <a:p>
            <a:pPr algn="ctr"/>
            <a:r>
              <a:rPr lang="it-I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PROJET WORK</a:t>
            </a:r>
            <a:endParaRPr lang="en-LT" sz="54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
        <p:nvSpPr>
          <p:cNvPr id="25" name="Rectangle 24">
            <a:extLst>
              <a:ext uri="{FF2B5EF4-FFF2-40B4-BE49-F238E27FC236}">
                <a16:creationId xmlns:a16="http://schemas.microsoft.com/office/drawing/2014/main" id="{7D1D4DDA-3BA2-7F47-974A-FC6F909C89E4}"/>
              </a:ext>
            </a:extLst>
          </p:cNvPr>
          <p:cNvSpPr/>
          <p:nvPr/>
        </p:nvSpPr>
        <p:spPr>
          <a:xfrm>
            <a:off x="5392126" y="1179600"/>
            <a:ext cx="1407758" cy="400110"/>
          </a:xfrm>
          <a:prstGeom prst="rect">
            <a:avLst/>
          </a:prstGeom>
        </p:spPr>
        <p:txBody>
          <a:bodyPr wrap="none">
            <a:spAutoFit/>
          </a:bodyPr>
          <a:lstStyle/>
          <a:p>
            <a:pPr algn="ctr"/>
            <a:r>
              <a:rPr lang="it-IT" sz="2000" spc="300" dirty="0">
                <a:solidFill>
                  <a:schemeClr val="bg1"/>
                </a:solidFill>
                <a:effectLst>
                  <a:outerShdw blurRad="292100" sx="102000" sy="102000" algn="ctr" rotWithShape="0">
                    <a:prstClr val="black">
                      <a:alpha val="52000"/>
                    </a:prstClr>
                  </a:outerShdw>
                </a:effectLst>
                <a:latin typeface="Montserrat" panose="00000500000000000000" pitchFamily="2" charset="0"/>
              </a:rPr>
              <a:t>TETRIS </a:t>
            </a:r>
            <a:endParaRPr lang="en-LT" sz="2000"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C195487E-923E-634E-A4C3-E9368C2DE565}"/>
                  </a:ext>
                </a:extLst>
              </p:cNvPr>
              <p:cNvGraphicFramePr>
                <a:graphicFrameLocks noChangeAspect="1"/>
              </p:cNvGraphicFramePr>
              <p:nvPr>
                <p:extLst>
                  <p:ext uri="{D42A27DB-BD31-4B8C-83A1-F6EECF244321}">
                    <p14:modId xmlns:p14="http://schemas.microsoft.com/office/powerpoint/2010/main" val="658829979"/>
                  </p:ext>
                </p:extLst>
              </p:nvPr>
            </p:nvGraphicFramePr>
            <p:xfrm>
              <a:off x="5502487" y="3994189"/>
              <a:ext cx="3588214" cy="2018370"/>
            </p:xfrm>
            <a:graphic>
              <a:graphicData uri="http://schemas.microsoft.com/office/powerpoint/2016/sectionzoom">
                <psez:sectionZm>
                  <psez:sectionZmObj sectionId="{D01103C6-D9B4-874A-903D-1D54C47D2E73}">
                    <psez:zmPr id="{23888936-E0DE-5545-AD69-CCF83ACA0790}" transitionDur="1000" showBg="0">
                      <p166:blipFill xmlns:p166="http://schemas.microsoft.com/office/powerpoint/2016/6/main">
                        <a:blip r:embed="rId4"/>
                        <a:stretch>
                          <a:fillRect/>
                        </a:stretch>
                      </p166:blipFill>
                      <p166:spPr xmlns:p166="http://schemas.microsoft.com/office/powerpoint/2016/6/main">
                        <a:xfrm>
                          <a:off x="0" y="0"/>
                          <a:ext cx="3588214" cy="2018370"/>
                        </a:xfrm>
                        <a:prstGeom prst="rect">
                          <a:avLst/>
                        </a:prstGeom>
                      </p166:spPr>
                    </psez:zmPr>
                  </psez:sectionZmObj>
                </psez:sectionZm>
              </a:graphicData>
            </a:graphic>
          </p:graphicFrame>
        </mc:Choice>
        <mc:Fallback xmlns="">
          <p:pic>
            <p:nvPicPr>
              <p:cNvPr id="12" name="Section Zoom 11">
                <a:hlinkClick r:id="rId6" action="ppaction://hlinksldjump"/>
                <a:extLst>
                  <a:ext uri="{FF2B5EF4-FFF2-40B4-BE49-F238E27FC236}">
                    <a16:creationId xmlns:a16="http://schemas.microsoft.com/office/drawing/2014/main" id="{C195487E-923E-634E-A4C3-E9368C2DE565}"/>
                  </a:ext>
                </a:extLst>
              </p:cNvPr>
              <p:cNvPicPr>
                <a:picLocks noGrp="1" noRot="1" noChangeAspect="1" noMove="1" noResize="1" noEditPoints="1" noAdjustHandles="1" noChangeArrowheads="1" noChangeShapeType="1"/>
              </p:cNvPicPr>
              <p:nvPr/>
            </p:nvPicPr>
            <p:blipFill>
              <a:blip r:embed="rId7"/>
              <a:stretch>
                <a:fillRect/>
              </a:stretch>
            </p:blipFill>
            <p:spPr>
              <a:xfrm>
                <a:off x="5502487" y="3994189"/>
                <a:ext cx="3588214" cy="201837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BA3A39B2-158B-2B4C-A1B4-DCCBD75CA15C}"/>
                  </a:ext>
                </a:extLst>
              </p:cNvPr>
              <p:cNvGraphicFramePr>
                <a:graphicFrameLocks noChangeAspect="1"/>
              </p:cNvGraphicFramePr>
              <p:nvPr>
                <p:extLst>
                  <p:ext uri="{D42A27DB-BD31-4B8C-83A1-F6EECF244321}">
                    <p14:modId xmlns:p14="http://schemas.microsoft.com/office/powerpoint/2010/main" val="3167548007"/>
                  </p:ext>
                </p:extLst>
              </p:nvPr>
            </p:nvGraphicFramePr>
            <p:xfrm>
              <a:off x="8145678" y="1644179"/>
              <a:ext cx="4222592" cy="2375208"/>
            </p:xfrm>
            <a:graphic>
              <a:graphicData uri="http://schemas.microsoft.com/office/powerpoint/2016/sectionzoom">
                <psez:sectionZm>
                  <psez:sectionZmObj sectionId="{17ED8106-7472-CA40-A9D6-5927206203E6}">
                    <psez:zmPr id="{BED1C54D-1895-F149-B351-02B981A8A5BF}" transitionDur="1000" showBg="0">
                      <p166:blipFill xmlns:p166="http://schemas.microsoft.com/office/powerpoint/2016/6/main">
                        <a:blip r:embed="rId8"/>
                        <a:stretch>
                          <a:fillRect/>
                        </a:stretch>
                      </p166:blipFill>
                      <p166:spPr xmlns:p166="http://schemas.microsoft.com/office/powerpoint/2016/6/main">
                        <a:xfrm>
                          <a:off x="0" y="0"/>
                          <a:ext cx="4222592" cy="2375208"/>
                        </a:xfrm>
                        <a:prstGeom prst="rect">
                          <a:avLst/>
                        </a:prstGeom>
                      </p166:spPr>
                    </psez:zmPr>
                  </psez:sectionZmObj>
                </psez:sectionZm>
              </a:graphicData>
            </a:graphic>
          </p:graphicFrame>
        </mc:Choice>
        <mc:Fallback xmlns="">
          <p:pic>
            <p:nvPicPr>
              <p:cNvPr id="17" name="Section Zoom 16">
                <a:hlinkClick r:id="rId9" action="ppaction://hlinksldjump"/>
                <a:extLst>
                  <a:ext uri="{FF2B5EF4-FFF2-40B4-BE49-F238E27FC236}">
                    <a16:creationId xmlns:a16="http://schemas.microsoft.com/office/drawing/2014/main" id="{BA3A39B2-158B-2B4C-A1B4-DCCBD75CA15C}"/>
                  </a:ext>
                </a:extLst>
              </p:cNvPr>
              <p:cNvPicPr>
                <a:picLocks noGrp="1" noRot="1" noChangeAspect="1" noMove="1" noResize="1" noEditPoints="1" noAdjustHandles="1" noChangeArrowheads="1" noChangeShapeType="1"/>
              </p:cNvPicPr>
              <p:nvPr/>
            </p:nvPicPr>
            <p:blipFill>
              <a:blip r:embed="rId10"/>
              <a:stretch>
                <a:fillRect/>
              </a:stretch>
            </p:blipFill>
            <p:spPr>
              <a:xfrm>
                <a:off x="8145678" y="1644179"/>
                <a:ext cx="4222592" cy="2375208"/>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6" name="Section Zoom 5">
                <a:extLst>
                  <a:ext uri="{FF2B5EF4-FFF2-40B4-BE49-F238E27FC236}">
                    <a16:creationId xmlns:a16="http://schemas.microsoft.com/office/drawing/2014/main" id="{039C2E45-7383-084C-A25A-231F40FCFD88}"/>
                  </a:ext>
                </a:extLst>
              </p:cNvPr>
              <p:cNvGraphicFramePr>
                <a:graphicFrameLocks noChangeAspect="1"/>
              </p:cNvGraphicFramePr>
              <p:nvPr>
                <p:extLst>
                  <p:ext uri="{D42A27DB-BD31-4B8C-83A1-F6EECF244321}">
                    <p14:modId xmlns:p14="http://schemas.microsoft.com/office/powerpoint/2010/main" val="765166838"/>
                  </p:ext>
                </p:extLst>
              </p:nvPr>
            </p:nvGraphicFramePr>
            <p:xfrm>
              <a:off x="-413512" y="3751378"/>
              <a:ext cx="4450582" cy="2503452"/>
            </p:xfrm>
            <a:graphic>
              <a:graphicData uri="http://schemas.microsoft.com/office/powerpoint/2016/sectionzoom">
                <psez:sectionZm>
                  <psez:sectionZmObj sectionId="{34C61D3D-3DDA-8544-919D-38908B71CF6E}">
                    <psez:zmPr id="{4BF83247-9042-D446-B9D6-CD882B6CF45B}" transitionDur="1000" showBg="0">
                      <p166:blipFill xmlns:p166="http://schemas.microsoft.com/office/powerpoint/2016/6/main">
                        <a:blip r:embed="rId11"/>
                        <a:stretch>
                          <a:fillRect/>
                        </a:stretch>
                      </p166:blipFill>
                      <p166:spPr xmlns:p166="http://schemas.microsoft.com/office/powerpoint/2016/6/main">
                        <a:xfrm>
                          <a:off x="0" y="0"/>
                          <a:ext cx="4450582" cy="2503452"/>
                        </a:xfrm>
                        <a:prstGeom prst="rect">
                          <a:avLst/>
                        </a:prstGeom>
                        <a:effectLst/>
                      </p166:spPr>
                    </psez:zmPr>
                  </psez:sectionZmObj>
                </psez:sectionZm>
              </a:graphicData>
            </a:graphic>
          </p:graphicFrame>
        </mc:Choice>
        <mc:Fallback>
          <p:pic>
            <p:nvPicPr>
              <p:cNvPr id="6" name="Section Zoom 5">
                <a:hlinkClick r:id="rId12" action="ppaction://hlinksldjump"/>
                <a:extLst>
                  <a:ext uri="{FF2B5EF4-FFF2-40B4-BE49-F238E27FC236}">
                    <a16:creationId xmlns:a16="http://schemas.microsoft.com/office/drawing/2014/main" id="{039C2E45-7383-084C-A25A-231F40FCFD88}"/>
                  </a:ext>
                </a:extLst>
              </p:cNvPr>
              <p:cNvPicPr>
                <a:picLocks noGrp="1" noRot="1" noChangeAspect="1" noMove="1" noResize="1" noEditPoints="1" noAdjustHandles="1" noChangeArrowheads="1" noChangeShapeType="1"/>
              </p:cNvPicPr>
              <p:nvPr/>
            </p:nvPicPr>
            <p:blipFill>
              <a:blip r:embed="rId11"/>
              <a:stretch>
                <a:fillRect/>
              </a:stretch>
            </p:blipFill>
            <p:spPr>
              <a:xfrm>
                <a:off x="-413512" y="3751378"/>
                <a:ext cx="4450582" cy="2503452"/>
              </a:xfrm>
              <a:prstGeom prst="rect">
                <a:avLst/>
              </a:prstGeom>
              <a:effectLst/>
            </p:spPr>
          </p:pic>
        </mc:Fallback>
      </mc:AlternateContent>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2D661A4-8895-1E43-9238-4B6D30F2FF2A}"/>
                  </a:ext>
                </a:extLst>
              </p:cNvPr>
              <p:cNvGraphicFramePr>
                <a:graphicFrameLocks noChangeAspect="1"/>
              </p:cNvGraphicFramePr>
              <p:nvPr>
                <p:extLst>
                  <p:ext uri="{D42A27DB-BD31-4B8C-83A1-F6EECF244321}">
                    <p14:modId xmlns:p14="http://schemas.microsoft.com/office/powerpoint/2010/main" val="4243204949"/>
                  </p:ext>
                </p:extLst>
              </p:nvPr>
            </p:nvGraphicFramePr>
            <p:xfrm>
              <a:off x="3099126" y="2116068"/>
              <a:ext cx="3048000" cy="1714500"/>
            </p:xfrm>
            <a:graphic>
              <a:graphicData uri="http://schemas.microsoft.com/office/powerpoint/2016/sectionzoom">
                <psez:sectionZm>
                  <psez:sectionZmObj sectionId="{DBB0F080-D76F-2449-A8A8-97428CE5CDE4}">
                    <psez:zmPr id="{E31B0801-3E89-AF44-A1B1-5F4CCB54772F}"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4" name="Section Zoom 3">
                <a:hlinkClick r:id="rId15" action="ppaction://hlinksldjump"/>
                <a:extLst>
                  <a:ext uri="{FF2B5EF4-FFF2-40B4-BE49-F238E27FC236}">
                    <a16:creationId xmlns:a16="http://schemas.microsoft.com/office/drawing/2014/main" id="{B2D661A4-8895-1E43-9238-4B6D30F2FF2A}"/>
                  </a:ext>
                </a:extLst>
              </p:cNvPr>
              <p:cNvPicPr>
                <a:picLocks noGrp="1" noRot="1" noChangeAspect="1" noMove="1" noResize="1" noEditPoints="1" noAdjustHandles="1" noChangeArrowheads="1" noChangeShapeType="1"/>
              </p:cNvPicPr>
              <p:nvPr/>
            </p:nvPicPr>
            <p:blipFill>
              <a:blip r:embed="rId16"/>
              <a:stretch>
                <a:fillRect/>
              </a:stretch>
            </p:blipFill>
            <p:spPr>
              <a:xfrm>
                <a:off x="3099126" y="2116068"/>
                <a:ext cx="3048000" cy="1714500"/>
              </a:xfrm>
              <a:prstGeom prst="rect">
                <a:avLst/>
              </a:prstGeom>
            </p:spPr>
          </p:pic>
        </mc:Fallback>
      </mc:AlternateContent>
    </p:spTree>
    <p:extLst>
      <p:ext uri="{BB962C8B-B14F-4D97-AF65-F5344CB8AC3E}">
        <p14:creationId xmlns:p14="http://schemas.microsoft.com/office/powerpoint/2010/main" val="2385354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5122" name="Picture 2" descr="orange dome tent surrounded by silhouette of trees at blue hour">
            <a:extLst>
              <a:ext uri="{FF2B5EF4-FFF2-40B4-BE49-F238E27FC236}">
                <a16:creationId xmlns:a16="http://schemas.microsoft.com/office/drawing/2014/main" id="{D29F581C-915B-3B4C-9A89-1AA8FB4A24D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26" name="Graphic 22">
            <a:extLst>
              <a:ext uri="{FF2B5EF4-FFF2-40B4-BE49-F238E27FC236}">
                <a16:creationId xmlns:a16="http://schemas.microsoft.com/office/drawing/2014/main" id="{D41648B8-54FC-9049-AD25-9FC457D2D522}"/>
              </a:ext>
            </a:extLst>
          </p:cNvPr>
          <p:cNvSpPr/>
          <p:nvPr/>
        </p:nvSpPr>
        <p:spPr>
          <a:xfrm rot="20322550">
            <a:off x="2891879" y="-462708"/>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useBgFill="1">
        <p:nvSpPr>
          <p:cNvPr id="24" name="Graphic 22">
            <a:extLst>
              <a:ext uri="{FF2B5EF4-FFF2-40B4-BE49-F238E27FC236}">
                <a16:creationId xmlns:a16="http://schemas.microsoft.com/office/drawing/2014/main" id="{480C9633-F820-3D45-9499-D282F58F0A66}"/>
              </a:ext>
            </a:extLst>
          </p:cNvPr>
          <p:cNvSpPr/>
          <p:nvPr/>
        </p:nvSpPr>
        <p:spPr>
          <a:xfrm>
            <a:off x="202281" y="616947"/>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7543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kumimoji="0" lang="en-LT" sz="1200" b="0" i="0" u="none" strike="noStrike" kern="1200" cap="none" spc="300" normalizeH="0" baseline="0" noProof="0">
              <a:ln>
                <a:noFill/>
              </a:ln>
              <a:solidFill>
                <a:prstClr val="white"/>
              </a:solidFill>
              <a:effectLst/>
              <a:uLnTx/>
              <a:uFillTx/>
              <a:latin typeface="Raleway" panose="020B0503030101060003" pitchFamily="34" charset="77"/>
              <a:ea typeface="+mn-ea"/>
              <a:cs typeface="+mn-cs"/>
            </a:endParaRPr>
          </a:p>
        </p:txBody>
      </p:sp>
      <p:sp>
        <p:nvSpPr>
          <p:cNvPr id="6" name="Rectangle 5">
            <a:extLst>
              <a:ext uri="{FF2B5EF4-FFF2-40B4-BE49-F238E27FC236}">
                <a16:creationId xmlns:a16="http://schemas.microsoft.com/office/drawing/2014/main" id="{86BA49A1-C4F8-6543-8240-061A4699B32F}"/>
              </a:ext>
            </a:extLst>
          </p:cNvPr>
          <p:cNvSpPr/>
          <p:nvPr/>
        </p:nvSpPr>
        <p:spPr>
          <a:xfrm>
            <a:off x="1277344" y="2079415"/>
            <a:ext cx="5617243"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BUSINESS</a:t>
            </a:r>
          </a:p>
        </p:txBody>
      </p:sp>
      <p:sp>
        <p:nvSpPr>
          <p:cNvPr id="12" name="Rectangle 11">
            <a:extLst>
              <a:ext uri="{FF2B5EF4-FFF2-40B4-BE49-F238E27FC236}">
                <a16:creationId xmlns:a16="http://schemas.microsoft.com/office/drawing/2014/main" id="{99D1D594-5228-7E40-8C11-673A42AE8EE2}"/>
              </a:ext>
            </a:extLst>
          </p:cNvPr>
          <p:cNvSpPr/>
          <p:nvPr/>
        </p:nvSpPr>
        <p:spPr>
          <a:xfrm>
            <a:off x="6857136" y="2079415"/>
            <a:ext cx="4057521"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a:t>
            </a:r>
          </a:p>
        </p:txBody>
      </p:sp>
      <p:pic>
        <p:nvPicPr>
          <p:cNvPr id="13" name="Graphic 12" descr="Gears with solid fill">
            <a:extLst>
              <a:ext uri="{FF2B5EF4-FFF2-40B4-BE49-F238E27FC236}">
                <a16:creationId xmlns:a16="http://schemas.microsoft.com/office/drawing/2014/main" id="{A756BC14-D990-AE45-A8C6-1B6F0B9533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3277" y="518181"/>
            <a:ext cx="1765962" cy="1765962"/>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518703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2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7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757065" y="3532924"/>
            <a:ext cx="4677884" cy="1092607"/>
          </a:xfrm>
          <a:prstGeom prst="rect">
            <a:avLst/>
          </a:prstGeom>
        </p:spPr>
        <p:txBody>
          <a:bodyPr wrap="none">
            <a:spAutoFit/>
          </a:bodyPr>
          <a:lstStyle/>
          <a:p>
            <a:pPr algn="ctr"/>
            <a:r>
              <a:rPr lang="it-IT"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LINGUAGGI</a:t>
            </a: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036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97523264"/>
      </p:ext>
    </p:extLst>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4110" name="Picture 14" descr="Morgan Codes 4K wallpaper | Cool desktop wallpapers, Code wallpaper, Coding  logo">
            <a:extLst>
              <a:ext uri="{FF2B5EF4-FFF2-40B4-BE49-F238E27FC236}">
                <a16:creationId xmlns:a16="http://schemas.microsoft.com/office/drawing/2014/main" id="{85890BD5-1463-D550-4365-85984363C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CF6B2B7C-89ED-F540-A64D-0D5E18A71354}"/>
              </a:ext>
            </a:extLst>
          </p:cNvPr>
          <p:cNvSpPr/>
          <p:nvPr/>
        </p:nvSpPr>
        <p:spPr>
          <a:xfrm>
            <a:off x="-1450258" y="-4117255"/>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11" name="Rectangle 10">
            <a:extLst>
              <a:ext uri="{FF2B5EF4-FFF2-40B4-BE49-F238E27FC236}">
                <a16:creationId xmlns:a16="http://schemas.microsoft.com/office/drawing/2014/main" id="{F1ABBEE1-A4F3-6746-AE3A-4B6E12CE6CA3}"/>
              </a:ext>
            </a:extLst>
          </p:cNvPr>
          <p:cNvSpPr/>
          <p:nvPr/>
        </p:nvSpPr>
        <p:spPr>
          <a:xfrm>
            <a:off x="2671918" y="411688"/>
            <a:ext cx="6330579" cy="1446550"/>
          </a:xfrm>
          <a:prstGeom prst="rect">
            <a:avLst/>
          </a:prstGeom>
        </p:spPr>
        <p:txBody>
          <a:bodyPr wrap="none">
            <a:spAutoFit/>
          </a:bodyPr>
          <a:lstStyle/>
          <a:p>
            <a:pPr algn="just"/>
            <a:r>
              <a:rPr lang="it-I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LINGUAGGI</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4106" name="Picture 10" descr="HTML5 CSS3 JS Icon Set. Web Development Logo Icon Set of Html, Css and  Javascript, Programming Symbol Stock Vector - Illustration of java,  background: 154897294">
            <a:extLst>
              <a:ext uri="{FF2B5EF4-FFF2-40B4-BE49-F238E27FC236}">
                <a16:creationId xmlns:a16="http://schemas.microsoft.com/office/drawing/2014/main" id="{36532819-9391-7D51-6776-5E94C369F0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07837"/>
            <a:ext cx="2671918" cy="284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07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t-IT" sz="8000" b="1" spc="-150" dirty="0">
              <a:latin typeface="Raleway" panose="020B0503030101060003" pitchFamily="34" charset="77"/>
            </a:endParaRPr>
          </a:p>
          <a:p>
            <a:pPr algn="ctr"/>
            <a:endParaRPr lang="it-IT" sz="8000" b="1" spc="-150" dirty="0">
              <a:latin typeface="Raleway" panose="020B0503030101060003" pitchFamily="34" charset="77"/>
            </a:endParaRPr>
          </a:p>
          <a:p>
            <a:pPr algn="ctr"/>
            <a:r>
              <a:rPr lang="it-IT" sz="8000" b="1" spc="-150" dirty="0">
                <a:latin typeface="Raleway" panose="020B0503030101060003" pitchFamily="34" charset="77"/>
              </a:rPr>
              <a:t>SCELATA</a:t>
            </a:r>
            <a:endParaRPr lang="en-LT" sz="8000" b="1" spc="-150" dirty="0">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8605" y="399586"/>
            <a:ext cx="1434790" cy="1434790"/>
          </a:xfrm>
          <a:prstGeom prst="rect">
            <a:avLst/>
          </a:prstGeom>
          <a:effectLst>
            <a:outerShdw blurRad="177800" sx="102000" sy="102000" algn="ctr" rotWithShape="0">
              <a:prstClr val="black">
                <a:alpha val="40000"/>
              </a:prstClr>
            </a:outerShdw>
          </a:effectLst>
        </p:spPr>
      </p:pic>
      <p:sp>
        <p:nvSpPr>
          <p:cNvPr id="6" name="Rectangle 5">
            <a:extLst>
              <a:ext uri="{FF2B5EF4-FFF2-40B4-BE49-F238E27FC236}">
                <a16:creationId xmlns:a16="http://schemas.microsoft.com/office/drawing/2014/main" id="{86BA49A1-C4F8-6543-8240-061A4699B32F}"/>
              </a:ext>
            </a:extLst>
          </p:cNvPr>
          <p:cNvSpPr/>
          <p:nvPr/>
        </p:nvSpPr>
        <p:spPr>
          <a:xfrm>
            <a:off x="3744234" y="1834088"/>
            <a:ext cx="4703532" cy="1446550"/>
          </a:xfrm>
          <a:prstGeom prst="rect">
            <a:avLst/>
          </a:prstGeom>
        </p:spPr>
        <p:txBody>
          <a:bodyPr wrap="none">
            <a:spAutoFit/>
          </a:bodyPr>
          <a:lstStyle/>
          <a:p>
            <a:pPr algn="ctr"/>
            <a:r>
              <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MARKET</a:t>
            </a: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754326"/>
          </a:xfrm>
          <a:prstGeom prst="rect">
            <a:avLst/>
          </a:prstGeom>
        </p:spPr>
        <p:txBody>
          <a:bodyPr wrap="square">
            <a:spAutoFit/>
          </a:bodyPr>
          <a:lstStyle/>
          <a:p>
            <a:pPr algn="ctr"/>
            <a:r>
              <a:rPr lang="en-US" sz="1200" spc="300">
                <a:solidFill>
                  <a:schemeClr val="bg1"/>
                </a:solidFill>
                <a:latin typeface="Raleway" panose="020B0503030101060003" pitchFamily="34" charset="77"/>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LT" sz="1200" spc="300">
              <a:solidFill>
                <a:schemeClr val="bg1"/>
              </a:solidFill>
              <a:latin typeface="Raleway" panose="020B0503030101060003" pitchFamily="34" charset="77"/>
            </a:endParaRPr>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944880" y="0"/>
            <a:ext cx="10627360" cy="6655420"/>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944880" y="3210564"/>
            <a:ext cx="10627360"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PROGRAMMAZIONE</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Componente aggiuntivo 2" title="Microsoft Power BI">
                <a:extLst>
                  <a:ext uri="{FF2B5EF4-FFF2-40B4-BE49-F238E27FC236}">
                    <a16:creationId xmlns:a16="http://schemas.microsoft.com/office/drawing/2014/main" id="{06DDE34B-292E-8756-4AA9-BF60721861C1}"/>
                  </a:ext>
                </a:extLst>
              </p:cNvPr>
              <p:cNvGraphicFramePr>
                <a:graphicFrameLocks noGrp="1"/>
              </p:cNvGraphicFramePr>
              <p:nvPr>
                <p:extLst>
                  <p:ext uri="{D42A27DB-BD31-4B8C-83A1-F6EECF244321}">
                    <p14:modId xmlns:p14="http://schemas.microsoft.com/office/powerpoint/2010/main" val="1531576823"/>
                  </p:ext>
                </p:extLst>
              </p:nvPr>
            </p:nvGraphicFramePr>
            <p:xfrm>
              <a:off x="13705840" y="4947919"/>
              <a:ext cx="383540" cy="56641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Componente aggiuntivo 2" title="Microsoft Power BI">
                <a:extLst>
                  <a:ext uri="{FF2B5EF4-FFF2-40B4-BE49-F238E27FC236}">
                    <a16:creationId xmlns:a16="http://schemas.microsoft.com/office/drawing/2014/main" id="{06DDE34B-292E-8756-4AA9-BF60721861C1}"/>
                  </a:ext>
                </a:extLst>
              </p:cNvPr>
              <p:cNvPicPr>
                <a:picLocks noGrp="1" noRot="1" noChangeAspect="1" noMove="1" noResize="1" noEditPoints="1" noAdjustHandles="1" noChangeArrowheads="1" noChangeShapeType="1"/>
              </p:cNvPicPr>
              <p:nvPr/>
            </p:nvPicPr>
            <p:blipFill>
              <a:blip r:embed="rId3"/>
              <a:stretch>
                <a:fillRect/>
              </a:stretch>
            </p:blipFill>
            <p:spPr>
              <a:xfrm>
                <a:off x="13705840" y="4947919"/>
                <a:ext cx="383540" cy="566419"/>
              </a:xfrm>
              <a:prstGeom prst="rect">
                <a:avLst/>
              </a:prstGeom>
            </p:spPr>
          </p:pic>
        </mc:Fallback>
      </mc:AlternateContent>
      <p:pic>
        <p:nvPicPr>
          <p:cNvPr id="15" name="Elemento grafico 14" descr="Portatile con riempimento a tinta unita">
            <a:extLst>
              <a:ext uri="{FF2B5EF4-FFF2-40B4-BE49-F238E27FC236}">
                <a16:creationId xmlns:a16="http://schemas.microsoft.com/office/drawing/2014/main" id="{B72D5307-E525-391C-39BF-E1186CE82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9040" y="1056644"/>
            <a:ext cx="2153920" cy="215392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descr="orange and gray camping tent near body of water">
            <a:extLst>
              <a:ext uri="{FF2B5EF4-FFF2-40B4-BE49-F238E27FC236}">
                <a16:creationId xmlns:a16="http://schemas.microsoft.com/office/drawing/2014/main" id="{7E6FB2E9-7E21-1A4B-B7D9-51B1351B358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7832" b="783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6" name="Rectangle 5">
            <a:extLst>
              <a:ext uri="{FF2B5EF4-FFF2-40B4-BE49-F238E27FC236}">
                <a16:creationId xmlns:a16="http://schemas.microsoft.com/office/drawing/2014/main" id="{86BA49A1-C4F8-6543-8240-061A4699B32F}"/>
              </a:ext>
            </a:extLst>
          </p:cNvPr>
          <p:cNvSpPr/>
          <p:nvPr/>
        </p:nvSpPr>
        <p:spPr>
          <a:xfrm>
            <a:off x="735405" y="1834088"/>
            <a:ext cx="10721205" cy="1446550"/>
          </a:xfrm>
          <a:prstGeom prst="rect">
            <a:avLst/>
          </a:prstGeom>
        </p:spPr>
        <p:txBody>
          <a:bodyPr wrap="none">
            <a:spAutoFit/>
          </a:bodyPr>
          <a:lstStyle/>
          <a:p>
            <a:pPr algn="ctr"/>
            <a:r>
              <a:rPr kumimoji="0" lang="it-I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PROGRAMMAZIONE</a:t>
            </a:r>
            <a:endPar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10" name="Rectangle 9">
            <a:extLst>
              <a:ext uri="{FF2B5EF4-FFF2-40B4-BE49-F238E27FC236}">
                <a16:creationId xmlns:a16="http://schemas.microsoft.com/office/drawing/2014/main" id="{0CE686A0-D3CF-4B45-AB0E-0CEACD1B22AE}"/>
              </a:ext>
            </a:extLst>
          </p:cNvPr>
          <p:cNvSpPr/>
          <p:nvPr/>
        </p:nvSpPr>
        <p:spPr>
          <a:xfrm>
            <a:off x="3081454" y="3481925"/>
            <a:ext cx="6029092" cy="1754326"/>
          </a:xfrm>
          <a:prstGeom prst="rect">
            <a:avLst/>
          </a:prstGeom>
        </p:spPr>
        <p:txBody>
          <a:bodyPr wrap="square">
            <a:spAutoFit/>
          </a:bodyPr>
          <a:lstStyle/>
          <a:p>
            <a:pPr algn="ctr"/>
            <a:r>
              <a:rPr lang="en-US" sz="1200" spc="300">
                <a:solidFill>
                  <a:schemeClr val="bg1"/>
                </a:solidFill>
                <a:latin typeface="Raleway" panose="020B0503030101060003" pitchFamily="34" charset="77"/>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LT" sz="1200" spc="300">
              <a:solidFill>
                <a:schemeClr val="bg1"/>
              </a:solidFill>
              <a:latin typeface="Raleway" panose="020B0503030101060003" pitchFamily="34" charset="77"/>
            </a:endParaRPr>
          </a:p>
        </p:txBody>
      </p:sp>
      <p:sp useBgFill="1">
        <p:nvSpPr>
          <p:cNvPr id="28" name="Oval 27">
            <a:extLst>
              <a:ext uri="{FF2B5EF4-FFF2-40B4-BE49-F238E27FC236}">
                <a16:creationId xmlns:a16="http://schemas.microsoft.com/office/drawing/2014/main" id="{F5655B3E-FE88-834E-A29C-AE048BDB4893}"/>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0" name="Oval 29">
            <a:extLst>
              <a:ext uri="{FF2B5EF4-FFF2-40B4-BE49-F238E27FC236}">
                <a16:creationId xmlns:a16="http://schemas.microsoft.com/office/drawing/2014/main" id="{9429F179-E309-5B4C-9AC1-9EAF871D7405}"/>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1" name="Oval 30">
            <a:extLst>
              <a:ext uri="{FF2B5EF4-FFF2-40B4-BE49-F238E27FC236}">
                <a16:creationId xmlns:a16="http://schemas.microsoft.com/office/drawing/2014/main" id="{D53930A9-9ED7-C347-B138-C9D92018A994}"/>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 name="Elemento grafico 2" descr="Portatile con riempimento a tinta unita">
            <a:extLst>
              <a:ext uri="{FF2B5EF4-FFF2-40B4-BE49-F238E27FC236}">
                <a16:creationId xmlns:a16="http://schemas.microsoft.com/office/drawing/2014/main" id="{11B40B01-C53D-5B1F-1756-4B4FBE32CE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040" y="0"/>
            <a:ext cx="2153920" cy="2306324"/>
          </a:xfrm>
          <a:prstGeom prst="rect">
            <a:avLst/>
          </a:prstGeom>
        </p:spPr>
      </p:pic>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childTnLst>
                                  <p:subTnLst>
                                    <p:set>
                                      <p:cBhvr override="childStyle">
                                        <p:cTn dur="1" fill="hold" display="0" masterRel="sameClick" afterEffect="1">
                                          <p:stCondLst>
                                            <p:cond evt="end" delay="0">
                                              <p:tn val="5"/>
                                            </p:cond>
                                          </p:stCondLst>
                                        </p:cTn>
                                        <p:tgtEl>
                                          <p:spTgt spid="28"/>
                                        </p:tgtEl>
                                        <p:attrNameLst>
                                          <p:attrName>style.visibility</p:attrName>
                                        </p:attrNameLst>
                                      </p:cBhvr>
                                      <p:to>
                                        <p:strVal val="hidden"/>
                                      </p:to>
                                    </p:set>
                                  </p:subTnLst>
                                </p:cTn>
                              </p:par>
                              <p:par>
                                <p:cTn id="8" presetID="64" presetClass="path" presetSubtype="0" repeatCount="indefinite" fill="hold" grpId="1" nodeType="withEffect">
                                  <p:stCondLst>
                                    <p:cond delay="0"/>
                                  </p:stCondLst>
                                  <p:childTnLst>
                                    <p:animMotion origin="layout" path="M 3.54167E-6 -4.81481E-6 L 3.54167E-6 -0.13888 " pathEditMode="relative" rAng="0" ptsTypes="AA">
                                      <p:cBhvr>
                                        <p:cTn id="9" dur="2000" fill="hold"/>
                                        <p:tgtEl>
                                          <p:spTgt spid="28"/>
                                        </p:tgtEl>
                                        <p:attrNameLst>
                                          <p:attrName>ppt_x</p:attrName>
                                          <p:attrName>ppt_y</p:attrName>
                                        </p:attrNameLst>
                                      </p:cBhvr>
                                      <p:rCtr x="0" y="-6944"/>
                                    </p:animMotion>
                                  </p:childTnLst>
                                </p:cTn>
                              </p:par>
                              <p:par>
                                <p:cTn id="10" presetID="10" presetClass="entr" presetSubtype="0" repeatCount="indefinite" fill="hold" grpId="0" nodeType="withEffect">
                                  <p:stCondLst>
                                    <p:cond delay="4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000"/>
                                        <p:tgtEl>
                                          <p:spTgt spid="30"/>
                                        </p:tgtEl>
                                      </p:cBhvr>
                                    </p:animEffect>
                                  </p:childTnLst>
                                  <p:subTnLst>
                                    <p:set>
                                      <p:cBhvr override="childStyle">
                                        <p:cTn dur="1" fill="hold" display="0" masterRel="sameClick" afterEffect="1">
                                          <p:stCondLst>
                                            <p:cond evt="end" delay="0">
                                              <p:tn val="10"/>
                                            </p:cond>
                                          </p:stCondLst>
                                        </p:cTn>
                                        <p:tgtEl>
                                          <p:spTgt spid="30"/>
                                        </p:tgtEl>
                                        <p:attrNameLst>
                                          <p:attrName>style.visibility</p:attrName>
                                        </p:attrNameLst>
                                      </p:cBhvr>
                                      <p:to>
                                        <p:strVal val="hidden"/>
                                      </p:to>
                                    </p:set>
                                  </p:subTnLst>
                                </p:cTn>
                              </p:par>
                              <p:par>
                                <p:cTn id="13" presetID="64" presetClass="path" presetSubtype="0" repeatCount="indefinite" fill="hold" grpId="1" nodeType="withEffect">
                                  <p:stCondLst>
                                    <p:cond delay="400"/>
                                  </p:stCondLst>
                                  <p:childTnLst>
                                    <p:animMotion origin="layout" path="M 3.54167E-6 3.33333E-6 L 3.54167E-6 -0.13889 " pathEditMode="relative" rAng="0" ptsTypes="AA">
                                      <p:cBhvr>
                                        <p:cTn id="14" dur="2000" fill="hold"/>
                                        <p:tgtEl>
                                          <p:spTgt spid="30"/>
                                        </p:tgtEl>
                                        <p:attrNameLst>
                                          <p:attrName>ppt_x</p:attrName>
                                          <p:attrName>ppt_y</p:attrName>
                                        </p:attrNameLst>
                                      </p:cBhvr>
                                      <p:rCtr x="0" y="-6944"/>
                                    </p:animMotion>
                                  </p:childTnLst>
                                </p:cTn>
                              </p:par>
                              <p:par>
                                <p:cTn id="15" presetID="10" presetClass="entr" presetSubtype="0" repeatCount="indefinite" fill="hold" grpId="0" nodeType="withEffect">
                                  <p:stCondLst>
                                    <p:cond delay="8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000"/>
                                        <p:tgtEl>
                                          <p:spTgt spid="31"/>
                                        </p:tgtEl>
                                      </p:cBhvr>
                                    </p:animEffect>
                                  </p:childTnLst>
                                  <p:subTnLst>
                                    <p:set>
                                      <p:cBhvr override="childStyle">
                                        <p:cTn dur="1" fill="hold" display="0" masterRel="sameClick" afterEffect="1">
                                          <p:stCondLst>
                                            <p:cond evt="end" delay="0">
                                              <p:tn val="15"/>
                                            </p:cond>
                                          </p:stCondLst>
                                        </p:cTn>
                                        <p:tgtEl>
                                          <p:spTgt spid="31"/>
                                        </p:tgtEl>
                                        <p:attrNameLst>
                                          <p:attrName>style.visibility</p:attrName>
                                        </p:attrNameLst>
                                      </p:cBhvr>
                                      <p:to>
                                        <p:strVal val="hidden"/>
                                      </p:to>
                                    </p:set>
                                  </p:subTnLst>
                                </p:cTn>
                              </p:par>
                              <p:par>
                                <p:cTn id="18" presetID="64" presetClass="path" presetSubtype="0" repeatCount="indefinite" fill="hold" grpId="1" nodeType="withEffect">
                                  <p:stCondLst>
                                    <p:cond delay="800"/>
                                  </p:stCondLst>
                                  <p:childTnLst>
                                    <p:animMotion origin="layout" path="M 1.875E-6 0 L 1.875E-6 -0.13889 " pathEditMode="relative" rAng="0" ptsTypes="AA">
                                      <p:cBhvr>
                                        <p:cTn id="19" dur="2000" fill="hold"/>
                                        <p:tgtEl>
                                          <p:spTgt spid="31"/>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tris - Wikipedia">
            <a:extLst>
              <a:ext uri="{FF2B5EF4-FFF2-40B4-BE49-F238E27FC236}">
                <a16:creationId xmlns:a16="http://schemas.microsoft.com/office/drawing/2014/main" id="{272B32AC-025E-B1B2-FE4E-50C824041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0585" y="1701483"/>
            <a:ext cx="295275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11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BUSINESS</a:t>
            </a:r>
          </a:p>
        </p:txBody>
      </p:sp>
      <p:sp>
        <p:nvSpPr>
          <p:cNvPr id="5" name="Rectangle 4">
            <a:extLst>
              <a:ext uri="{FF2B5EF4-FFF2-40B4-BE49-F238E27FC236}">
                <a16:creationId xmlns:a16="http://schemas.microsoft.com/office/drawing/2014/main" id="{FD9FA5D4-F976-AF4C-AC07-03DCC1B85E22}"/>
              </a:ext>
            </a:extLst>
          </p:cNvPr>
          <p:cNvSpPr/>
          <p:nvPr/>
        </p:nvSpPr>
        <p:spPr>
          <a:xfrm>
            <a:off x="2947643" y="4437112"/>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a:t>
            </a: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263" y="459058"/>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55000"/>
          </a:schemeClr>
        </a:solidFill>
        <a:ln w="76200">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4.png"/></Relationships>
</file>

<file path=ppt/webextensions/webextension1.xml><?xml version="1.0" encoding="utf-8"?>
<we:webextension xmlns:we="http://schemas.microsoft.com/office/webextensions/webextension/2010/11" id="{B90952ED-91DE-46E9-B90C-8FD7DE130B0F}">
  <we:reference id="wa200003233" version="2.0.0.3" store="it-IT" storeType="OMEX"/>
  <we:alternateReferences>
    <we:reference id="WA200003233" version="2.0.0.3" store="WA200003233" storeType="OMEX"/>
  </we:alternateReferences>
  <we:properties>
    <we:property name="pptInsertionSessionID" value="&quot;A066EA0A-4DCB-46DE-930A-5654AE9D28C5&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836</TotalTime>
  <Words>294</Words>
  <Application>Microsoft Office PowerPoint</Application>
  <PresentationFormat>Widescreen</PresentationFormat>
  <Paragraphs>27</Paragraphs>
  <Slides>10</Slides>
  <Notes>5</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10</vt:i4>
      </vt:variant>
    </vt:vector>
  </HeadingPairs>
  <TitlesOfParts>
    <vt:vector size="17" baseType="lpstr">
      <vt:lpstr>Arial</vt:lpstr>
      <vt:lpstr>Calibri</vt:lpstr>
      <vt:lpstr>Calibri Light</vt:lpstr>
      <vt:lpstr>Montserrat</vt:lpstr>
      <vt:lpstr>Raleway</vt:lpstr>
      <vt:lpstr>Raleway Black</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pietro aly</cp:lastModifiedBy>
  <cp:revision>6</cp:revision>
  <dcterms:created xsi:type="dcterms:W3CDTF">2020-12-19T18:59:10Z</dcterms:created>
  <dcterms:modified xsi:type="dcterms:W3CDTF">2023-05-10T13:46:19Z</dcterms:modified>
</cp:coreProperties>
</file>